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7" r:id="rId4"/>
    <p:sldId id="268" r:id="rId5"/>
    <p:sldId id="257" r:id="rId6"/>
    <p:sldId id="258" r:id="rId7"/>
    <p:sldId id="259" r:id="rId8"/>
    <p:sldId id="272" r:id="rId9"/>
    <p:sldId id="269" r:id="rId10"/>
    <p:sldId id="261" r:id="rId11"/>
    <p:sldId id="271" r:id="rId12"/>
    <p:sldId id="270" r:id="rId13"/>
    <p:sldId id="260" r:id="rId14"/>
    <p:sldId id="263" r:id="rId15"/>
    <p:sldId id="265" r:id="rId16"/>
    <p:sldId id="264" r:id="rId17"/>
    <p:sldId id="274" r:id="rId18"/>
    <p:sldId id="273" r:id="rId19"/>
    <p:sldId id="266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openxmlformats.org/officeDocument/2006/relationships/image" Target="../media/image13.sv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6.png"/><Relationship Id="rId14" Type="http://schemas.openxmlformats.org/officeDocument/2006/relationships/image" Target="../media/image15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12" Type="http://schemas.openxmlformats.org/officeDocument/2006/relationships/image" Target="../media/image28.svg"/><Relationship Id="rId2" Type="http://schemas.openxmlformats.org/officeDocument/2006/relationships/image" Target="../media/image18.svg"/><Relationship Id="rId1" Type="http://schemas.openxmlformats.org/officeDocument/2006/relationships/image" Target="../media/image10.png"/><Relationship Id="rId6" Type="http://schemas.openxmlformats.org/officeDocument/2006/relationships/image" Target="../media/image22.svg"/><Relationship Id="rId11" Type="http://schemas.openxmlformats.org/officeDocument/2006/relationships/image" Target="../media/image15.png"/><Relationship Id="rId5" Type="http://schemas.openxmlformats.org/officeDocument/2006/relationships/image" Target="../media/image12.png"/><Relationship Id="rId10" Type="http://schemas.openxmlformats.org/officeDocument/2006/relationships/image" Target="../media/image26.svg"/><Relationship Id="rId4" Type="http://schemas.openxmlformats.org/officeDocument/2006/relationships/image" Target="../media/image20.svg"/><Relationship Id="rId9" Type="http://schemas.openxmlformats.org/officeDocument/2006/relationships/image" Target="../media/image14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openxmlformats.org/officeDocument/2006/relationships/image" Target="../media/image13.sv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6.png"/><Relationship Id="rId14" Type="http://schemas.openxmlformats.org/officeDocument/2006/relationships/image" Target="../media/image15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12" Type="http://schemas.openxmlformats.org/officeDocument/2006/relationships/image" Target="../media/image28.svg"/><Relationship Id="rId2" Type="http://schemas.openxmlformats.org/officeDocument/2006/relationships/image" Target="../media/image18.svg"/><Relationship Id="rId1" Type="http://schemas.openxmlformats.org/officeDocument/2006/relationships/image" Target="../media/image10.png"/><Relationship Id="rId6" Type="http://schemas.openxmlformats.org/officeDocument/2006/relationships/image" Target="../media/image22.svg"/><Relationship Id="rId11" Type="http://schemas.openxmlformats.org/officeDocument/2006/relationships/image" Target="../media/image15.png"/><Relationship Id="rId5" Type="http://schemas.openxmlformats.org/officeDocument/2006/relationships/image" Target="../media/image12.png"/><Relationship Id="rId10" Type="http://schemas.openxmlformats.org/officeDocument/2006/relationships/image" Target="../media/image26.svg"/><Relationship Id="rId4" Type="http://schemas.openxmlformats.org/officeDocument/2006/relationships/image" Target="../media/image20.svg"/><Relationship Id="rId9" Type="http://schemas.openxmlformats.org/officeDocument/2006/relationships/image" Target="../media/image1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072CAE-153A-45D7-BF05-EBC0E96455D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6564CBAA-311F-401D-9291-E4BC1F98F109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 err="1"/>
            <a:t>Qv</a:t>
          </a:r>
          <a:r>
            <a:rPr lang="nl-NL" dirty="0"/>
            <a:t> = vraag aan producten</a:t>
          </a:r>
          <a:endParaRPr lang="en-US" dirty="0"/>
        </a:p>
      </dgm:t>
    </dgm:pt>
    <dgm:pt modelId="{5BF118E7-FFD3-453B-B463-2C07D4C271DD}" type="parTrans" cxnId="{2AE6E74E-62D3-4B0C-B741-8E2CCEC50043}">
      <dgm:prSet/>
      <dgm:spPr/>
      <dgm:t>
        <a:bodyPr/>
        <a:lstStyle/>
        <a:p>
          <a:endParaRPr lang="en-US"/>
        </a:p>
      </dgm:t>
    </dgm:pt>
    <dgm:pt modelId="{129A153C-63D5-4F20-9631-638BF6B6DD29}" type="sibTrans" cxnId="{2AE6E74E-62D3-4B0C-B741-8E2CCEC50043}">
      <dgm:prSet/>
      <dgm:spPr/>
      <dgm:t>
        <a:bodyPr/>
        <a:lstStyle/>
        <a:p>
          <a:endParaRPr lang="en-US"/>
        </a:p>
      </dgm:t>
    </dgm:pt>
    <dgm:pt modelId="{4CD4277D-EF1A-446B-A114-30598517A62C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P = prijs </a:t>
          </a:r>
          <a:endParaRPr lang="en-US" dirty="0"/>
        </a:p>
      </dgm:t>
    </dgm:pt>
    <dgm:pt modelId="{B1DF2CF5-DB58-467A-950E-B0CB061EEA95}" type="parTrans" cxnId="{9B398BEE-9C2F-4C90-8ACC-4685B8EF788C}">
      <dgm:prSet/>
      <dgm:spPr/>
      <dgm:t>
        <a:bodyPr/>
        <a:lstStyle/>
        <a:p>
          <a:endParaRPr lang="en-US"/>
        </a:p>
      </dgm:t>
    </dgm:pt>
    <dgm:pt modelId="{5832499A-81A9-43E5-9907-43D451579F27}" type="sibTrans" cxnId="{9B398BEE-9C2F-4C90-8ACC-4685B8EF788C}">
      <dgm:prSet/>
      <dgm:spPr/>
      <dgm:t>
        <a:bodyPr/>
        <a:lstStyle/>
        <a:p>
          <a:endParaRPr lang="en-US"/>
        </a:p>
      </dgm:t>
    </dgm:pt>
    <dgm:pt modelId="{71627524-271C-4031-ACFC-59911941E89F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Stel de formule om het aantal gevraagde producten te berekenen is:</a:t>
          </a:r>
          <a:endParaRPr lang="en-US"/>
        </a:p>
      </dgm:t>
    </dgm:pt>
    <dgm:pt modelId="{6460F9DB-7336-4F5A-8962-DE14448D0816}" type="parTrans" cxnId="{C942AA45-ABD7-4CA6-8C1E-7C7870D54CF2}">
      <dgm:prSet/>
      <dgm:spPr/>
      <dgm:t>
        <a:bodyPr/>
        <a:lstStyle/>
        <a:p>
          <a:endParaRPr lang="en-US"/>
        </a:p>
      </dgm:t>
    </dgm:pt>
    <dgm:pt modelId="{DF32B763-E0F1-445D-94BD-34E78726011D}" type="sibTrans" cxnId="{C942AA45-ABD7-4CA6-8C1E-7C7870D54CF2}">
      <dgm:prSet/>
      <dgm:spPr/>
      <dgm:t>
        <a:bodyPr/>
        <a:lstStyle/>
        <a:p>
          <a:endParaRPr lang="en-US"/>
        </a:p>
      </dgm:t>
    </dgm:pt>
    <dgm:pt modelId="{E9AFECCA-EF63-4736-A0E2-79924FBFF373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 err="1"/>
            <a:t>Qv</a:t>
          </a:r>
          <a:r>
            <a:rPr lang="nl-NL" dirty="0"/>
            <a:t> = -10P + 50</a:t>
          </a:r>
          <a:endParaRPr lang="en-US" dirty="0"/>
        </a:p>
      </dgm:t>
    </dgm:pt>
    <dgm:pt modelId="{286A7DBC-6B2B-41CB-9714-A08B70233A6F}" type="parTrans" cxnId="{64126E10-4C98-48A1-9E7E-9906FF61BC46}">
      <dgm:prSet/>
      <dgm:spPr/>
      <dgm:t>
        <a:bodyPr/>
        <a:lstStyle/>
        <a:p>
          <a:endParaRPr lang="en-US"/>
        </a:p>
      </dgm:t>
    </dgm:pt>
    <dgm:pt modelId="{3C27FEC6-D9A2-4368-8B39-2BE6E22B7955}" type="sibTrans" cxnId="{64126E10-4C98-48A1-9E7E-9906FF61BC46}">
      <dgm:prSet/>
      <dgm:spPr/>
      <dgm:t>
        <a:bodyPr/>
        <a:lstStyle/>
        <a:p>
          <a:endParaRPr lang="en-US"/>
        </a:p>
      </dgm:t>
    </dgm:pt>
    <dgm:pt modelId="{90B4372F-EF74-4855-9C92-5B77B116BA56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Stel de prijs is 0 euro is de Qv = -10 * 0 + 50 = 50</a:t>
          </a:r>
          <a:endParaRPr lang="en-US"/>
        </a:p>
      </dgm:t>
    </dgm:pt>
    <dgm:pt modelId="{28CB9F7B-84B2-4B38-AA56-29389C7DC654}" type="parTrans" cxnId="{B6AC176A-733F-43A9-A795-B8109F0B8B82}">
      <dgm:prSet/>
      <dgm:spPr/>
      <dgm:t>
        <a:bodyPr/>
        <a:lstStyle/>
        <a:p>
          <a:endParaRPr lang="en-US"/>
        </a:p>
      </dgm:t>
    </dgm:pt>
    <dgm:pt modelId="{617C9100-5F67-4FD5-BC7B-0E3A55528771}" type="sibTrans" cxnId="{B6AC176A-733F-43A9-A795-B8109F0B8B82}">
      <dgm:prSet/>
      <dgm:spPr/>
      <dgm:t>
        <a:bodyPr/>
        <a:lstStyle/>
        <a:p>
          <a:endParaRPr lang="en-US"/>
        </a:p>
      </dgm:t>
    </dgm:pt>
    <dgm:pt modelId="{6D323B08-BB04-4F18-A18A-65FC63CA81E4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Wat is de vraag bij een prijs van 3 euro?</a:t>
          </a:r>
          <a:endParaRPr lang="en-US"/>
        </a:p>
      </dgm:t>
    </dgm:pt>
    <dgm:pt modelId="{63CB64CD-0256-41AC-BC65-EC49F41A0DB1}" type="parTrans" cxnId="{0B34D444-A985-45FE-B012-47D3EA2E5F7A}">
      <dgm:prSet/>
      <dgm:spPr/>
      <dgm:t>
        <a:bodyPr/>
        <a:lstStyle/>
        <a:p>
          <a:endParaRPr lang="en-US"/>
        </a:p>
      </dgm:t>
    </dgm:pt>
    <dgm:pt modelId="{F6B977E2-CD36-4D0F-8C41-5549BC6E943A}" type="sibTrans" cxnId="{0B34D444-A985-45FE-B012-47D3EA2E5F7A}">
      <dgm:prSet/>
      <dgm:spPr/>
      <dgm:t>
        <a:bodyPr/>
        <a:lstStyle/>
        <a:p>
          <a:endParaRPr lang="en-US"/>
        </a:p>
      </dgm:t>
    </dgm:pt>
    <dgm:pt modelId="{ABBA7862-D15A-4107-A5E2-BC13DC5D8B20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Bij welke prijs worden er geen producten meer verkocht</a:t>
          </a:r>
          <a:endParaRPr lang="en-US" dirty="0"/>
        </a:p>
      </dgm:t>
    </dgm:pt>
    <dgm:pt modelId="{5AC8722D-35AB-41B5-BC3F-DA2C64AEC2A5}" type="parTrans" cxnId="{0BC5844E-13AF-431B-AE92-4545003E81C5}">
      <dgm:prSet/>
      <dgm:spPr/>
      <dgm:t>
        <a:bodyPr/>
        <a:lstStyle/>
        <a:p>
          <a:endParaRPr lang="en-US"/>
        </a:p>
      </dgm:t>
    </dgm:pt>
    <dgm:pt modelId="{48886A68-E1F2-4308-BB9E-113E0C5FAB1C}" type="sibTrans" cxnId="{0BC5844E-13AF-431B-AE92-4545003E81C5}">
      <dgm:prSet/>
      <dgm:spPr/>
      <dgm:t>
        <a:bodyPr/>
        <a:lstStyle/>
        <a:p>
          <a:endParaRPr lang="en-US"/>
        </a:p>
      </dgm:t>
    </dgm:pt>
    <dgm:pt modelId="{8EB6CF4F-A12D-4654-BFE6-0741EFC503D8}" type="pres">
      <dgm:prSet presAssocID="{7C072CAE-153A-45D7-BF05-EBC0E96455DE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8BA23E8C-6263-4062-A918-8C6B4BC9A973}" type="pres">
      <dgm:prSet presAssocID="{6564CBAA-311F-401D-9291-E4BC1F98F109}" presName="compNode" presStyleCnt="0"/>
      <dgm:spPr/>
    </dgm:pt>
    <dgm:pt modelId="{E6C66140-892C-4004-ACE5-13D881E004BF}" type="pres">
      <dgm:prSet presAssocID="{6564CBAA-311F-401D-9291-E4BC1F98F109}" presName="bgRect" presStyleLbl="bgShp" presStyleIdx="0" presStyleCnt="7" custLinFactNeighborX="-11799" custLinFactNeighborY="-2370"/>
      <dgm:spPr/>
    </dgm:pt>
    <dgm:pt modelId="{C3CD4E88-876A-4529-AFEF-B0EDC4D95A55}" type="pres">
      <dgm:prSet presAssocID="{6564CBAA-311F-401D-9291-E4BC1F98F109}" presName="iconRect" presStyleLbl="node1" presStyleIdx="0" presStyleCnt="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 mark"/>
        </a:ext>
      </dgm:extLst>
    </dgm:pt>
    <dgm:pt modelId="{DE42A1B6-33E7-44CF-B212-72256DE4D110}" type="pres">
      <dgm:prSet presAssocID="{6564CBAA-311F-401D-9291-E4BC1F98F109}" presName="spaceRect" presStyleCnt="0"/>
      <dgm:spPr/>
    </dgm:pt>
    <dgm:pt modelId="{42F9EB01-6591-47E8-9EB2-DF642FCA1F10}" type="pres">
      <dgm:prSet presAssocID="{6564CBAA-311F-401D-9291-E4BC1F98F109}" presName="parTx" presStyleLbl="revTx" presStyleIdx="0" presStyleCnt="7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  <dgm:pt modelId="{2ADD7988-46C2-434F-81AA-A3267C12167E}" type="pres">
      <dgm:prSet presAssocID="{129A153C-63D5-4F20-9631-638BF6B6DD29}" presName="sibTrans" presStyleCnt="0"/>
      <dgm:spPr/>
    </dgm:pt>
    <dgm:pt modelId="{58BDC95F-2D69-4A06-91D4-F2DB730BCD1F}" type="pres">
      <dgm:prSet presAssocID="{4CD4277D-EF1A-446B-A114-30598517A62C}" presName="compNode" presStyleCnt="0"/>
      <dgm:spPr/>
    </dgm:pt>
    <dgm:pt modelId="{C7FEC553-97F8-4736-BD51-E0203F5938E8}" type="pres">
      <dgm:prSet presAssocID="{4CD4277D-EF1A-446B-A114-30598517A62C}" presName="bgRect" presStyleLbl="bgShp" presStyleIdx="1" presStyleCnt="7" custLinFactNeighborX="-11567" custLinFactNeighborY="132"/>
      <dgm:spPr/>
    </dgm:pt>
    <dgm:pt modelId="{030B94B0-7693-4FCF-A32D-FC5912A9EA6A}" type="pres">
      <dgm:prSet presAssocID="{4CD4277D-EF1A-446B-A114-30598517A62C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877FA53A-DF10-4433-98F1-D5BAEDB485C8}" type="pres">
      <dgm:prSet presAssocID="{4CD4277D-EF1A-446B-A114-30598517A62C}" presName="spaceRect" presStyleCnt="0"/>
      <dgm:spPr/>
    </dgm:pt>
    <dgm:pt modelId="{07886E0F-F05D-49F7-A44C-EE52F394875F}" type="pres">
      <dgm:prSet presAssocID="{4CD4277D-EF1A-446B-A114-30598517A62C}" presName="parTx" presStyleLbl="revTx" presStyleIdx="1" presStyleCnt="7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  <dgm:pt modelId="{E7297190-DC0C-43BD-8C06-5DD493D8B5ED}" type="pres">
      <dgm:prSet presAssocID="{5832499A-81A9-43E5-9907-43D451579F27}" presName="sibTrans" presStyleCnt="0"/>
      <dgm:spPr/>
    </dgm:pt>
    <dgm:pt modelId="{8CF782BE-AD0F-415D-89D1-D13536B9C4CD}" type="pres">
      <dgm:prSet presAssocID="{71627524-271C-4031-ACFC-59911941E89F}" presName="compNode" presStyleCnt="0"/>
      <dgm:spPr/>
    </dgm:pt>
    <dgm:pt modelId="{059FB30D-4E7D-46F8-A066-F3DF94A70CDE}" type="pres">
      <dgm:prSet presAssocID="{71627524-271C-4031-ACFC-59911941E89F}" presName="bgRect" presStyleLbl="bgShp" presStyleIdx="2" presStyleCnt="7"/>
      <dgm:spPr/>
    </dgm:pt>
    <dgm:pt modelId="{A4F6DC6B-8065-4ED4-B56F-B9114103D9E0}" type="pres">
      <dgm:prSet presAssocID="{71627524-271C-4031-ACFC-59911941E89F}" presName="iconRect" presStyleLbl="node1" presStyleIdx="2" presStyleCnt="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lculator"/>
        </a:ext>
      </dgm:extLst>
    </dgm:pt>
    <dgm:pt modelId="{B5F52BDA-7B46-4991-8AD4-C1D616EDAD29}" type="pres">
      <dgm:prSet presAssocID="{71627524-271C-4031-ACFC-59911941E89F}" presName="spaceRect" presStyleCnt="0"/>
      <dgm:spPr/>
    </dgm:pt>
    <dgm:pt modelId="{C1DF7B2E-E685-4361-BC79-0318F790FAAF}" type="pres">
      <dgm:prSet presAssocID="{71627524-271C-4031-ACFC-59911941E89F}" presName="parTx" presStyleLbl="revTx" presStyleIdx="2" presStyleCnt="7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  <dgm:pt modelId="{DD11315D-AC10-444C-A4F9-50A9FF14AB48}" type="pres">
      <dgm:prSet presAssocID="{DF32B763-E0F1-445D-94BD-34E78726011D}" presName="sibTrans" presStyleCnt="0"/>
      <dgm:spPr/>
    </dgm:pt>
    <dgm:pt modelId="{7ECE293F-F632-454D-AF8E-C07770C662CF}" type="pres">
      <dgm:prSet presAssocID="{E9AFECCA-EF63-4736-A0E2-79924FBFF373}" presName="compNode" presStyleCnt="0"/>
      <dgm:spPr/>
    </dgm:pt>
    <dgm:pt modelId="{6B205CCE-FBF8-420C-A01C-B410A9498F11}" type="pres">
      <dgm:prSet presAssocID="{E9AFECCA-EF63-4736-A0E2-79924FBFF373}" presName="bgRect" presStyleLbl="bgShp" presStyleIdx="3" presStyleCnt="7" custLinFactNeighborX="-7866" custLinFactNeighborY="2134"/>
      <dgm:spPr/>
    </dgm:pt>
    <dgm:pt modelId="{8509BA8C-45D6-4264-89EF-44B2D13BA224}" type="pres">
      <dgm:prSet presAssocID="{E9AFECCA-EF63-4736-A0E2-79924FBFF373}" presName="iconRect" presStyleLbl="node1" presStyleIdx="3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issors"/>
        </a:ext>
      </dgm:extLst>
    </dgm:pt>
    <dgm:pt modelId="{5C641282-8E20-488B-819D-1E15BF5A0111}" type="pres">
      <dgm:prSet presAssocID="{E9AFECCA-EF63-4736-A0E2-79924FBFF373}" presName="spaceRect" presStyleCnt="0"/>
      <dgm:spPr/>
    </dgm:pt>
    <dgm:pt modelId="{CD0CC7BC-33A0-4D98-B287-6B228F2A13CE}" type="pres">
      <dgm:prSet presAssocID="{E9AFECCA-EF63-4736-A0E2-79924FBFF373}" presName="parTx" presStyleLbl="revTx" presStyleIdx="3" presStyleCnt="7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  <dgm:pt modelId="{4B089808-729A-41C2-9676-982FDA4CC293}" type="pres">
      <dgm:prSet presAssocID="{3C27FEC6-D9A2-4368-8B39-2BE6E22B7955}" presName="sibTrans" presStyleCnt="0"/>
      <dgm:spPr/>
    </dgm:pt>
    <dgm:pt modelId="{507F5CB0-2B71-4EAF-A735-489FBE937F2C}" type="pres">
      <dgm:prSet presAssocID="{90B4372F-EF74-4855-9C92-5B77B116BA56}" presName="compNode" presStyleCnt="0"/>
      <dgm:spPr/>
    </dgm:pt>
    <dgm:pt modelId="{23972358-16C3-4E2C-8D95-BE46A7CBE8A0}" type="pres">
      <dgm:prSet presAssocID="{90B4372F-EF74-4855-9C92-5B77B116BA56}" presName="bgRect" presStyleLbl="bgShp" presStyleIdx="4" presStyleCnt="7"/>
      <dgm:spPr/>
    </dgm:pt>
    <dgm:pt modelId="{D3852053-9742-4283-AE72-31C5197BAB1B}" type="pres">
      <dgm:prSet presAssocID="{90B4372F-EF74-4855-9C92-5B77B116BA56}" presName="iconRect" presStyleLbl="node1" presStyleIdx="4" presStyleCnt="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D1C07B62-30B9-4DE6-8F50-3F53B1D91693}" type="pres">
      <dgm:prSet presAssocID="{90B4372F-EF74-4855-9C92-5B77B116BA56}" presName="spaceRect" presStyleCnt="0"/>
      <dgm:spPr/>
    </dgm:pt>
    <dgm:pt modelId="{C11AA871-8D9B-48AB-918A-DB16043C53BB}" type="pres">
      <dgm:prSet presAssocID="{90B4372F-EF74-4855-9C92-5B77B116BA56}" presName="parTx" presStyleLbl="revTx" presStyleIdx="4" presStyleCnt="7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  <dgm:pt modelId="{8562EEA5-29B7-4004-A2E0-A6B182329C6A}" type="pres">
      <dgm:prSet presAssocID="{617C9100-5F67-4FD5-BC7B-0E3A55528771}" presName="sibTrans" presStyleCnt="0"/>
      <dgm:spPr/>
    </dgm:pt>
    <dgm:pt modelId="{B4778837-38FF-4DDE-BE19-33E53651D2B1}" type="pres">
      <dgm:prSet presAssocID="{6D323B08-BB04-4F18-A18A-65FC63CA81E4}" presName="compNode" presStyleCnt="0"/>
      <dgm:spPr/>
    </dgm:pt>
    <dgm:pt modelId="{82F4F684-5CCD-401D-B82A-08E5FA32021D}" type="pres">
      <dgm:prSet presAssocID="{6D323B08-BB04-4F18-A18A-65FC63CA81E4}" presName="bgRect" presStyleLbl="bgShp" presStyleIdx="5" presStyleCnt="7"/>
      <dgm:spPr/>
    </dgm:pt>
    <dgm:pt modelId="{64635A84-C8FE-4453-BB97-EBC6E3BD0115}" type="pres">
      <dgm:prSet presAssocID="{6D323B08-BB04-4F18-A18A-65FC63CA81E4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llar"/>
        </a:ext>
      </dgm:extLst>
    </dgm:pt>
    <dgm:pt modelId="{A66E0502-065B-4FD2-8D09-672F7B924264}" type="pres">
      <dgm:prSet presAssocID="{6D323B08-BB04-4F18-A18A-65FC63CA81E4}" presName="spaceRect" presStyleCnt="0"/>
      <dgm:spPr/>
    </dgm:pt>
    <dgm:pt modelId="{E12EF02C-6D9F-4464-87EC-7976FECC9A2B}" type="pres">
      <dgm:prSet presAssocID="{6D323B08-BB04-4F18-A18A-65FC63CA81E4}" presName="parTx" presStyleLbl="revTx" presStyleIdx="5" presStyleCnt="7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  <dgm:pt modelId="{8BA18CE9-06AA-4A63-B8DC-B46C980FA084}" type="pres">
      <dgm:prSet presAssocID="{F6B977E2-CD36-4D0F-8C41-5549BC6E943A}" presName="sibTrans" presStyleCnt="0"/>
      <dgm:spPr/>
    </dgm:pt>
    <dgm:pt modelId="{2D41A21B-AAD8-48DC-9D35-46F87388259C}" type="pres">
      <dgm:prSet presAssocID="{ABBA7862-D15A-4107-A5E2-BC13DC5D8B20}" presName="compNode" presStyleCnt="0"/>
      <dgm:spPr/>
    </dgm:pt>
    <dgm:pt modelId="{24CEDB9C-A028-4212-AF9D-AD9B9D535452}" type="pres">
      <dgm:prSet presAssocID="{ABBA7862-D15A-4107-A5E2-BC13DC5D8B20}" presName="bgRect" presStyleLbl="bgShp" presStyleIdx="6" presStyleCnt="7"/>
      <dgm:spPr/>
    </dgm:pt>
    <dgm:pt modelId="{2FB6E3F9-145D-4A72-8D5A-08C0719AAF36}" type="pres">
      <dgm:prSet presAssocID="{ABBA7862-D15A-4107-A5E2-BC13DC5D8B20}" presName="iconRect" presStyleLbl="node1" presStyleIdx="6" presStyleCnt="7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ins"/>
        </a:ext>
      </dgm:extLst>
    </dgm:pt>
    <dgm:pt modelId="{C32B253E-E2DE-4093-BD66-07D1F6336262}" type="pres">
      <dgm:prSet presAssocID="{ABBA7862-D15A-4107-A5E2-BC13DC5D8B20}" presName="spaceRect" presStyleCnt="0"/>
      <dgm:spPr/>
    </dgm:pt>
    <dgm:pt modelId="{C2359EC4-DA6B-48D8-B663-7DEFEA761697}" type="pres">
      <dgm:prSet presAssocID="{ABBA7862-D15A-4107-A5E2-BC13DC5D8B20}" presName="parTx" presStyleLbl="revTx" presStyleIdx="6" presStyleCnt="7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</dgm:ptLst>
  <dgm:cxnLst>
    <dgm:cxn modelId="{2AE6E74E-62D3-4B0C-B741-8E2CCEC50043}" srcId="{7C072CAE-153A-45D7-BF05-EBC0E96455DE}" destId="{6564CBAA-311F-401D-9291-E4BC1F98F109}" srcOrd="0" destOrd="0" parTransId="{5BF118E7-FFD3-453B-B463-2C07D4C271DD}" sibTransId="{129A153C-63D5-4F20-9631-638BF6B6DD29}"/>
    <dgm:cxn modelId="{380C2DBE-43C9-4BB4-829B-4B549C9BF24E}" type="presOf" srcId="{71627524-271C-4031-ACFC-59911941E89F}" destId="{C1DF7B2E-E685-4361-BC79-0318F790FAAF}" srcOrd="0" destOrd="0" presId="urn:microsoft.com/office/officeart/2018/2/layout/IconVerticalSolidList"/>
    <dgm:cxn modelId="{27CA6B4A-059C-4DC6-9481-CDDD0EB565EF}" type="presOf" srcId="{E9AFECCA-EF63-4736-A0E2-79924FBFF373}" destId="{CD0CC7BC-33A0-4D98-B287-6B228F2A13CE}" srcOrd="0" destOrd="0" presId="urn:microsoft.com/office/officeart/2018/2/layout/IconVerticalSolidList"/>
    <dgm:cxn modelId="{64126E10-4C98-48A1-9E7E-9906FF61BC46}" srcId="{7C072CAE-153A-45D7-BF05-EBC0E96455DE}" destId="{E9AFECCA-EF63-4736-A0E2-79924FBFF373}" srcOrd="3" destOrd="0" parTransId="{286A7DBC-6B2B-41CB-9714-A08B70233A6F}" sibTransId="{3C27FEC6-D9A2-4368-8B39-2BE6E22B7955}"/>
    <dgm:cxn modelId="{0BC5844E-13AF-431B-AE92-4545003E81C5}" srcId="{7C072CAE-153A-45D7-BF05-EBC0E96455DE}" destId="{ABBA7862-D15A-4107-A5E2-BC13DC5D8B20}" srcOrd="6" destOrd="0" parTransId="{5AC8722D-35AB-41B5-BC3F-DA2C64AEC2A5}" sibTransId="{48886A68-E1F2-4308-BB9E-113E0C5FAB1C}"/>
    <dgm:cxn modelId="{B6AC176A-733F-43A9-A795-B8109F0B8B82}" srcId="{7C072CAE-153A-45D7-BF05-EBC0E96455DE}" destId="{90B4372F-EF74-4855-9C92-5B77B116BA56}" srcOrd="4" destOrd="0" parTransId="{28CB9F7B-84B2-4B38-AA56-29389C7DC654}" sibTransId="{617C9100-5F67-4FD5-BC7B-0E3A55528771}"/>
    <dgm:cxn modelId="{C5F5F91E-C429-446A-92B3-7118E4DFD341}" type="presOf" srcId="{90B4372F-EF74-4855-9C92-5B77B116BA56}" destId="{C11AA871-8D9B-48AB-918A-DB16043C53BB}" srcOrd="0" destOrd="0" presId="urn:microsoft.com/office/officeart/2018/2/layout/IconVerticalSolidList"/>
    <dgm:cxn modelId="{0B34D444-A985-45FE-B012-47D3EA2E5F7A}" srcId="{7C072CAE-153A-45D7-BF05-EBC0E96455DE}" destId="{6D323B08-BB04-4F18-A18A-65FC63CA81E4}" srcOrd="5" destOrd="0" parTransId="{63CB64CD-0256-41AC-BC65-EC49F41A0DB1}" sibTransId="{F6B977E2-CD36-4D0F-8C41-5549BC6E943A}"/>
    <dgm:cxn modelId="{9B398BEE-9C2F-4C90-8ACC-4685B8EF788C}" srcId="{7C072CAE-153A-45D7-BF05-EBC0E96455DE}" destId="{4CD4277D-EF1A-446B-A114-30598517A62C}" srcOrd="1" destOrd="0" parTransId="{B1DF2CF5-DB58-467A-950E-B0CB061EEA95}" sibTransId="{5832499A-81A9-43E5-9907-43D451579F27}"/>
    <dgm:cxn modelId="{4A5EED7B-F7BD-4A45-9529-AD4B4BBE3765}" type="presOf" srcId="{4CD4277D-EF1A-446B-A114-30598517A62C}" destId="{07886E0F-F05D-49F7-A44C-EE52F394875F}" srcOrd="0" destOrd="0" presId="urn:microsoft.com/office/officeart/2018/2/layout/IconVerticalSolidList"/>
    <dgm:cxn modelId="{33DC5440-D4ED-4A75-B9EB-C2B2014F7C65}" type="presOf" srcId="{6D323B08-BB04-4F18-A18A-65FC63CA81E4}" destId="{E12EF02C-6D9F-4464-87EC-7976FECC9A2B}" srcOrd="0" destOrd="0" presId="urn:microsoft.com/office/officeart/2018/2/layout/IconVerticalSolidList"/>
    <dgm:cxn modelId="{DAD16033-322A-41AC-98D7-011D380B6986}" type="presOf" srcId="{ABBA7862-D15A-4107-A5E2-BC13DC5D8B20}" destId="{C2359EC4-DA6B-48D8-B663-7DEFEA761697}" srcOrd="0" destOrd="0" presId="urn:microsoft.com/office/officeart/2018/2/layout/IconVerticalSolidList"/>
    <dgm:cxn modelId="{2A48483C-6E5B-4292-8BE5-D89671EDD3D0}" type="presOf" srcId="{7C072CAE-153A-45D7-BF05-EBC0E96455DE}" destId="{8EB6CF4F-A12D-4654-BFE6-0741EFC503D8}" srcOrd="0" destOrd="0" presId="urn:microsoft.com/office/officeart/2018/2/layout/IconVerticalSolidList"/>
    <dgm:cxn modelId="{DF4174C0-A4E2-44FC-8044-B7D8C3DD2F79}" type="presOf" srcId="{6564CBAA-311F-401D-9291-E4BC1F98F109}" destId="{42F9EB01-6591-47E8-9EB2-DF642FCA1F10}" srcOrd="0" destOrd="0" presId="urn:microsoft.com/office/officeart/2018/2/layout/IconVerticalSolidList"/>
    <dgm:cxn modelId="{C942AA45-ABD7-4CA6-8C1E-7C7870D54CF2}" srcId="{7C072CAE-153A-45D7-BF05-EBC0E96455DE}" destId="{71627524-271C-4031-ACFC-59911941E89F}" srcOrd="2" destOrd="0" parTransId="{6460F9DB-7336-4F5A-8962-DE14448D0816}" sibTransId="{DF32B763-E0F1-445D-94BD-34E78726011D}"/>
    <dgm:cxn modelId="{CB17E21E-35E3-47A0-84FA-392E24DA99CE}" type="presParOf" srcId="{8EB6CF4F-A12D-4654-BFE6-0741EFC503D8}" destId="{8BA23E8C-6263-4062-A918-8C6B4BC9A973}" srcOrd="0" destOrd="0" presId="urn:microsoft.com/office/officeart/2018/2/layout/IconVerticalSolidList"/>
    <dgm:cxn modelId="{B3CDA92E-1E62-4CB5-B771-237F2A9E4042}" type="presParOf" srcId="{8BA23E8C-6263-4062-A918-8C6B4BC9A973}" destId="{E6C66140-892C-4004-ACE5-13D881E004BF}" srcOrd="0" destOrd="0" presId="urn:microsoft.com/office/officeart/2018/2/layout/IconVerticalSolidList"/>
    <dgm:cxn modelId="{2FAA9C3C-CDA0-4500-9298-8380B06B3125}" type="presParOf" srcId="{8BA23E8C-6263-4062-A918-8C6B4BC9A973}" destId="{C3CD4E88-876A-4529-AFEF-B0EDC4D95A55}" srcOrd="1" destOrd="0" presId="urn:microsoft.com/office/officeart/2018/2/layout/IconVerticalSolidList"/>
    <dgm:cxn modelId="{F19658FB-EFA4-4741-8EA2-780D45B75634}" type="presParOf" srcId="{8BA23E8C-6263-4062-A918-8C6B4BC9A973}" destId="{DE42A1B6-33E7-44CF-B212-72256DE4D110}" srcOrd="2" destOrd="0" presId="urn:microsoft.com/office/officeart/2018/2/layout/IconVerticalSolidList"/>
    <dgm:cxn modelId="{8476A285-931D-4B60-AEF8-32124DFC9183}" type="presParOf" srcId="{8BA23E8C-6263-4062-A918-8C6B4BC9A973}" destId="{42F9EB01-6591-47E8-9EB2-DF642FCA1F10}" srcOrd="3" destOrd="0" presId="urn:microsoft.com/office/officeart/2018/2/layout/IconVerticalSolidList"/>
    <dgm:cxn modelId="{420369F7-B3C1-4954-8028-AA730169B15C}" type="presParOf" srcId="{8EB6CF4F-A12D-4654-BFE6-0741EFC503D8}" destId="{2ADD7988-46C2-434F-81AA-A3267C12167E}" srcOrd="1" destOrd="0" presId="urn:microsoft.com/office/officeart/2018/2/layout/IconVerticalSolidList"/>
    <dgm:cxn modelId="{AA7D3E04-A1E2-4CDE-96A9-055F522B68FC}" type="presParOf" srcId="{8EB6CF4F-A12D-4654-BFE6-0741EFC503D8}" destId="{58BDC95F-2D69-4A06-91D4-F2DB730BCD1F}" srcOrd="2" destOrd="0" presId="urn:microsoft.com/office/officeart/2018/2/layout/IconVerticalSolidList"/>
    <dgm:cxn modelId="{B4CC4EF7-66FE-4FA0-8A04-758C5899C791}" type="presParOf" srcId="{58BDC95F-2D69-4A06-91D4-F2DB730BCD1F}" destId="{C7FEC553-97F8-4736-BD51-E0203F5938E8}" srcOrd="0" destOrd="0" presId="urn:microsoft.com/office/officeart/2018/2/layout/IconVerticalSolidList"/>
    <dgm:cxn modelId="{46FBA3C2-B2BA-4B81-BC01-5100D9DAECB1}" type="presParOf" srcId="{58BDC95F-2D69-4A06-91D4-F2DB730BCD1F}" destId="{030B94B0-7693-4FCF-A32D-FC5912A9EA6A}" srcOrd="1" destOrd="0" presId="urn:microsoft.com/office/officeart/2018/2/layout/IconVerticalSolidList"/>
    <dgm:cxn modelId="{FE0A883E-AE27-419F-AB9B-4116727A7341}" type="presParOf" srcId="{58BDC95F-2D69-4A06-91D4-F2DB730BCD1F}" destId="{877FA53A-DF10-4433-98F1-D5BAEDB485C8}" srcOrd="2" destOrd="0" presId="urn:microsoft.com/office/officeart/2018/2/layout/IconVerticalSolidList"/>
    <dgm:cxn modelId="{D9DA2918-A26A-48BA-94FE-DA5974D2EC4E}" type="presParOf" srcId="{58BDC95F-2D69-4A06-91D4-F2DB730BCD1F}" destId="{07886E0F-F05D-49F7-A44C-EE52F394875F}" srcOrd="3" destOrd="0" presId="urn:microsoft.com/office/officeart/2018/2/layout/IconVerticalSolidList"/>
    <dgm:cxn modelId="{A11FE595-899B-45DD-84EC-7CDAA70D2F1D}" type="presParOf" srcId="{8EB6CF4F-A12D-4654-BFE6-0741EFC503D8}" destId="{E7297190-DC0C-43BD-8C06-5DD493D8B5ED}" srcOrd="3" destOrd="0" presId="urn:microsoft.com/office/officeart/2018/2/layout/IconVerticalSolidList"/>
    <dgm:cxn modelId="{E41BE40A-C5E8-4F6B-80EA-4EA545441CAD}" type="presParOf" srcId="{8EB6CF4F-A12D-4654-BFE6-0741EFC503D8}" destId="{8CF782BE-AD0F-415D-89D1-D13536B9C4CD}" srcOrd="4" destOrd="0" presId="urn:microsoft.com/office/officeart/2018/2/layout/IconVerticalSolidList"/>
    <dgm:cxn modelId="{4B0A67AC-2BF2-437C-85AA-2E76CD517A01}" type="presParOf" srcId="{8CF782BE-AD0F-415D-89D1-D13536B9C4CD}" destId="{059FB30D-4E7D-46F8-A066-F3DF94A70CDE}" srcOrd="0" destOrd="0" presId="urn:microsoft.com/office/officeart/2018/2/layout/IconVerticalSolidList"/>
    <dgm:cxn modelId="{596C7876-7B1C-4729-A7BA-CA4E6C83C0A6}" type="presParOf" srcId="{8CF782BE-AD0F-415D-89D1-D13536B9C4CD}" destId="{A4F6DC6B-8065-4ED4-B56F-B9114103D9E0}" srcOrd="1" destOrd="0" presId="urn:microsoft.com/office/officeart/2018/2/layout/IconVerticalSolidList"/>
    <dgm:cxn modelId="{20FA0C95-7E1D-438D-A9D0-199A53476DC6}" type="presParOf" srcId="{8CF782BE-AD0F-415D-89D1-D13536B9C4CD}" destId="{B5F52BDA-7B46-4991-8AD4-C1D616EDAD29}" srcOrd="2" destOrd="0" presId="urn:microsoft.com/office/officeart/2018/2/layout/IconVerticalSolidList"/>
    <dgm:cxn modelId="{18FF27EC-B0C1-4177-ACD7-66DB00C20E0E}" type="presParOf" srcId="{8CF782BE-AD0F-415D-89D1-D13536B9C4CD}" destId="{C1DF7B2E-E685-4361-BC79-0318F790FAAF}" srcOrd="3" destOrd="0" presId="urn:microsoft.com/office/officeart/2018/2/layout/IconVerticalSolidList"/>
    <dgm:cxn modelId="{705FD6D9-BA96-43E3-B2DC-D3D9DDBBB2DC}" type="presParOf" srcId="{8EB6CF4F-A12D-4654-BFE6-0741EFC503D8}" destId="{DD11315D-AC10-444C-A4F9-50A9FF14AB48}" srcOrd="5" destOrd="0" presId="urn:microsoft.com/office/officeart/2018/2/layout/IconVerticalSolidList"/>
    <dgm:cxn modelId="{3BFBB01B-4E1C-4278-84AE-A003BA3552A6}" type="presParOf" srcId="{8EB6CF4F-A12D-4654-BFE6-0741EFC503D8}" destId="{7ECE293F-F632-454D-AF8E-C07770C662CF}" srcOrd="6" destOrd="0" presId="urn:microsoft.com/office/officeart/2018/2/layout/IconVerticalSolidList"/>
    <dgm:cxn modelId="{727EBC37-2727-4900-AB78-04C574DE9E42}" type="presParOf" srcId="{7ECE293F-F632-454D-AF8E-C07770C662CF}" destId="{6B205CCE-FBF8-420C-A01C-B410A9498F11}" srcOrd="0" destOrd="0" presId="urn:microsoft.com/office/officeart/2018/2/layout/IconVerticalSolidList"/>
    <dgm:cxn modelId="{A7A5EA3B-448F-4642-B90A-6DB3DF5E723A}" type="presParOf" srcId="{7ECE293F-F632-454D-AF8E-C07770C662CF}" destId="{8509BA8C-45D6-4264-89EF-44B2D13BA224}" srcOrd="1" destOrd="0" presId="urn:microsoft.com/office/officeart/2018/2/layout/IconVerticalSolidList"/>
    <dgm:cxn modelId="{06BD04A3-89A2-4429-A9D7-7FB95AD310A8}" type="presParOf" srcId="{7ECE293F-F632-454D-AF8E-C07770C662CF}" destId="{5C641282-8E20-488B-819D-1E15BF5A0111}" srcOrd="2" destOrd="0" presId="urn:microsoft.com/office/officeart/2018/2/layout/IconVerticalSolidList"/>
    <dgm:cxn modelId="{6BE4B6C1-436B-4394-93AF-F0B478170C6B}" type="presParOf" srcId="{7ECE293F-F632-454D-AF8E-C07770C662CF}" destId="{CD0CC7BC-33A0-4D98-B287-6B228F2A13CE}" srcOrd="3" destOrd="0" presId="urn:microsoft.com/office/officeart/2018/2/layout/IconVerticalSolidList"/>
    <dgm:cxn modelId="{5E82E74D-0348-4451-93F2-201437388B77}" type="presParOf" srcId="{8EB6CF4F-A12D-4654-BFE6-0741EFC503D8}" destId="{4B089808-729A-41C2-9676-982FDA4CC293}" srcOrd="7" destOrd="0" presId="urn:microsoft.com/office/officeart/2018/2/layout/IconVerticalSolidList"/>
    <dgm:cxn modelId="{1B541F3E-A8AE-476B-86CB-38D84B4DB7CA}" type="presParOf" srcId="{8EB6CF4F-A12D-4654-BFE6-0741EFC503D8}" destId="{507F5CB0-2B71-4EAF-A735-489FBE937F2C}" srcOrd="8" destOrd="0" presId="urn:microsoft.com/office/officeart/2018/2/layout/IconVerticalSolidList"/>
    <dgm:cxn modelId="{96727D53-E341-4973-97BE-2C53654E503F}" type="presParOf" srcId="{507F5CB0-2B71-4EAF-A735-489FBE937F2C}" destId="{23972358-16C3-4E2C-8D95-BE46A7CBE8A0}" srcOrd="0" destOrd="0" presId="urn:microsoft.com/office/officeart/2018/2/layout/IconVerticalSolidList"/>
    <dgm:cxn modelId="{EB6A6788-2CA3-40A8-A4AA-D959E1CC218F}" type="presParOf" srcId="{507F5CB0-2B71-4EAF-A735-489FBE937F2C}" destId="{D3852053-9742-4283-AE72-31C5197BAB1B}" srcOrd="1" destOrd="0" presId="urn:microsoft.com/office/officeart/2018/2/layout/IconVerticalSolidList"/>
    <dgm:cxn modelId="{45961AF0-992A-4DCB-B6DE-3870112F4E99}" type="presParOf" srcId="{507F5CB0-2B71-4EAF-A735-489FBE937F2C}" destId="{D1C07B62-30B9-4DE6-8F50-3F53B1D91693}" srcOrd="2" destOrd="0" presId="urn:microsoft.com/office/officeart/2018/2/layout/IconVerticalSolidList"/>
    <dgm:cxn modelId="{34847481-3EE2-4F62-979B-3DA0CA692E09}" type="presParOf" srcId="{507F5CB0-2B71-4EAF-A735-489FBE937F2C}" destId="{C11AA871-8D9B-48AB-918A-DB16043C53BB}" srcOrd="3" destOrd="0" presId="urn:microsoft.com/office/officeart/2018/2/layout/IconVerticalSolidList"/>
    <dgm:cxn modelId="{14F9CB5E-9494-464C-A95A-49C429AF2997}" type="presParOf" srcId="{8EB6CF4F-A12D-4654-BFE6-0741EFC503D8}" destId="{8562EEA5-29B7-4004-A2E0-A6B182329C6A}" srcOrd="9" destOrd="0" presId="urn:microsoft.com/office/officeart/2018/2/layout/IconVerticalSolidList"/>
    <dgm:cxn modelId="{BC84614A-2A85-4715-BAD0-887497833FF4}" type="presParOf" srcId="{8EB6CF4F-A12D-4654-BFE6-0741EFC503D8}" destId="{B4778837-38FF-4DDE-BE19-33E53651D2B1}" srcOrd="10" destOrd="0" presId="urn:microsoft.com/office/officeart/2018/2/layout/IconVerticalSolidList"/>
    <dgm:cxn modelId="{D4D927B1-0767-41FC-BE37-EDA9EC72EF97}" type="presParOf" srcId="{B4778837-38FF-4DDE-BE19-33E53651D2B1}" destId="{82F4F684-5CCD-401D-B82A-08E5FA32021D}" srcOrd="0" destOrd="0" presId="urn:microsoft.com/office/officeart/2018/2/layout/IconVerticalSolidList"/>
    <dgm:cxn modelId="{E5113636-08B7-485D-9935-0A38B45C2E52}" type="presParOf" srcId="{B4778837-38FF-4DDE-BE19-33E53651D2B1}" destId="{64635A84-C8FE-4453-BB97-EBC6E3BD0115}" srcOrd="1" destOrd="0" presId="urn:microsoft.com/office/officeart/2018/2/layout/IconVerticalSolidList"/>
    <dgm:cxn modelId="{5E54FE68-8500-402B-963D-5CD8B8D82EA3}" type="presParOf" srcId="{B4778837-38FF-4DDE-BE19-33E53651D2B1}" destId="{A66E0502-065B-4FD2-8D09-672F7B924264}" srcOrd="2" destOrd="0" presId="urn:microsoft.com/office/officeart/2018/2/layout/IconVerticalSolidList"/>
    <dgm:cxn modelId="{73DA9135-2D8E-431C-A412-6AC6F68E2354}" type="presParOf" srcId="{B4778837-38FF-4DDE-BE19-33E53651D2B1}" destId="{E12EF02C-6D9F-4464-87EC-7976FECC9A2B}" srcOrd="3" destOrd="0" presId="urn:microsoft.com/office/officeart/2018/2/layout/IconVerticalSolidList"/>
    <dgm:cxn modelId="{5ED00CA0-5FD6-4B5C-A142-620261B2DB9B}" type="presParOf" srcId="{8EB6CF4F-A12D-4654-BFE6-0741EFC503D8}" destId="{8BA18CE9-06AA-4A63-B8DC-B46C980FA084}" srcOrd="11" destOrd="0" presId="urn:microsoft.com/office/officeart/2018/2/layout/IconVerticalSolidList"/>
    <dgm:cxn modelId="{0A21B7A1-DC92-46E7-99E1-339C570B84F1}" type="presParOf" srcId="{8EB6CF4F-A12D-4654-BFE6-0741EFC503D8}" destId="{2D41A21B-AAD8-48DC-9D35-46F87388259C}" srcOrd="12" destOrd="0" presId="urn:microsoft.com/office/officeart/2018/2/layout/IconVerticalSolidList"/>
    <dgm:cxn modelId="{60986238-0D7B-4092-BC34-7AC10867EF94}" type="presParOf" srcId="{2D41A21B-AAD8-48DC-9D35-46F87388259C}" destId="{24CEDB9C-A028-4212-AF9D-AD9B9D535452}" srcOrd="0" destOrd="0" presId="urn:microsoft.com/office/officeart/2018/2/layout/IconVerticalSolidList"/>
    <dgm:cxn modelId="{D465F382-6AB2-4980-AB27-E73928E94108}" type="presParOf" srcId="{2D41A21B-AAD8-48DC-9D35-46F87388259C}" destId="{2FB6E3F9-145D-4A72-8D5A-08C0719AAF36}" srcOrd="1" destOrd="0" presId="urn:microsoft.com/office/officeart/2018/2/layout/IconVerticalSolidList"/>
    <dgm:cxn modelId="{E659FF2F-8BB4-4472-83CA-756C78C013DD}" type="presParOf" srcId="{2D41A21B-AAD8-48DC-9D35-46F87388259C}" destId="{C32B253E-E2DE-4093-BD66-07D1F6336262}" srcOrd="2" destOrd="0" presId="urn:microsoft.com/office/officeart/2018/2/layout/IconVerticalSolidList"/>
    <dgm:cxn modelId="{F152AD96-FEBF-4DF1-B2E0-DBD510F6A8EF}" type="presParOf" srcId="{2D41A21B-AAD8-48DC-9D35-46F87388259C}" destId="{C2359EC4-DA6B-48D8-B663-7DEFEA76169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CF5EE2-6209-4A0D-B1BA-327863DCEE1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9DB24F35-339E-43DA-A6C1-BC939C3DE283}">
      <dgm:prSet/>
      <dgm:spPr/>
      <dgm:t>
        <a:bodyPr/>
        <a:lstStyle/>
        <a:p>
          <a:r>
            <a:rPr lang="nl-NL" dirty="0" err="1"/>
            <a:t>Qa</a:t>
          </a:r>
          <a:r>
            <a:rPr lang="nl-NL" dirty="0"/>
            <a:t> = aanbod van producten</a:t>
          </a:r>
          <a:endParaRPr lang="en-US" dirty="0"/>
        </a:p>
      </dgm:t>
    </dgm:pt>
    <dgm:pt modelId="{DDDF91B0-735D-4BCD-A0C0-058D6C9E2509}" type="parTrans" cxnId="{8050328E-B464-41D8-A3C7-795C1E176608}">
      <dgm:prSet/>
      <dgm:spPr/>
      <dgm:t>
        <a:bodyPr/>
        <a:lstStyle/>
        <a:p>
          <a:endParaRPr lang="en-US"/>
        </a:p>
      </dgm:t>
    </dgm:pt>
    <dgm:pt modelId="{9838D354-955E-45A8-ABFB-B23E916CE35D}" type="sibTrans" cxnId="{8050328E-B464-41D8-A3C7-795C1E176608}">
      <dgm:prSet/>
      <dgm:spPr/>
      <dgm:t>
        <a:bodyPr/>
        <a:lstStyle/>
        <a:p>
          <a:endParaRPr lang="en-US"/>
        </a:p>
      </dgm:t>
    </dgm:pt>
    <dgm:pt modelId="{0F00F352-E6CE-4D7D-9B59-5E13C0F21590}">
      <dgm:prSet/>
      <dgm:spPr/>
      <dgm:t>
        <a:bodyPr/>
        <a:lstStyle/>
        <a:p>
          <a:r>
            <a:rPr lang="nl-NL" dirty="0"/>
            <a:t>P = Prijs</a:t>
          </a:r>
          <a:endParaRPr lang="en-US" dirty="0"/>
        </a:p>
      </dgm:t>
    </dgm:pt>
    <dgm:pt modelId="{A8C19851-9BBE-48A7-B8A4-6614C3A3AD45}" type="parTrans" cxnId="{81148486-2D82-4FB7-BB98-1186BBA70670}">
      <dgm:prSet/>
      <dgm:spPr/>
      <dgm:t>
        <a:bodyPr/>
        <a:lstStyle/>
        <a:p>
          <a:endParaRPr lang="en-US"/>
        </a:p>
      </dgm:t>
    </dgm:pt>
    <dgm:pt modelId="{F4D80F1C-D0AB-4815-B07A-1FBD65F64B54}" type="sibTrans" cxnId="{81148486-2D82-4FB7-BB98-1186BBA70670}">
      <dgm:prSet/>
      <dgm:spPr/>
      <dgm:t>
        <a:bodyPr/>
        <a:lstStyle/>
        <a:p>
          <a:endParaRPr lang="en-US"/>
        </a:p>
      </dgm:t>
    </dgm:pt>
    <dgm:pt modelId="{24F6A310-0BC5-4D41-9935-E698B7319C00}">
      <dgm:prSet/>
      <dgm:spPr/>
      <dgm:t>
        <a:bodyPr/>
        <a:lstStyle/>
        <a:p>
          <a:r>
            <a:rPr lang="nl-NL" dirty="0"/>
            <a:t>Stel de formule om het aanbod van producten te berekenen is:</a:t>
          </a:r>
          <a:endParaRPr lang="en-US" dirty="0"/>
        </a:p>
      </dgm:t>
    </dgm:pt>
    <dgm:pt modelId="{303A8A2B-FB47-4B9B-A2C7-A8D24E2AC081}" type="parTrans" cxnId="{E818D019-76A1-4C6E-86F6-291375A6B884}">
      <dgm:prSet/>
      <dgm:spPr/>
      <dgm:t>
        <a:bodyPr/>
        <a:lstStyle/>
        <a:p>
          <a:endParaRPr lang="en-US"/>
        </a:p>
      </dgm:t>
    </dgm:pt>
    <dgm:pt modelId="{A395AE55-EEEC-470E-BA1F-3399D101295F}" type="sibTrans" cxnId="{E818D019-76A1-4C6E-86F6-291375A6B884}">
      <dgm:prSet/>
      <dgm:spPr/>
      <dgm:t>
        <a:bodyPr/>
        <a:lstStyle/>
        <a:p>
          <a:endParaRPr lang="en-US"/>
        </a:p>
      </dgm:t>
    </dgm:pt>
    <dgm:pt modelId="{E6CC9B4C-D542-4FE9-B806-93EF78AC0314}">
      <dgm:prSet/>
      <dgm:spPr/>
      <dgm:t>
        <a:bodyPr/>
        <a:lstStyle/>
        <a:p>
          <a:r>
            <a:rPr lang="nl-NL" dirty="0" err="1"/>
            <a:t>Qa</a:t>
          </a:r>
          <a:r>
            <a:rPr lang="nl-NL" dirty="0"/>
            <a:t> = 15P - 20 </a:t>
          </a:r>
          <a:endParaRPr lang="en-US" dirty="0"/>
        </a:p>
      </dgm:t>
    </dgm:pt>
    <dgm:pt modelId="{C174F36E-A8D9-4304-BCDB-83D17E78B7F4}" type="parTrans" cxnId="{C98B22D8-89E9-47CA-BF3C-4788A90D3DF6}">
      <dgm:prSet/>
      <dgm:spPr/>
      <dgm:t>
        <a:bodyPr/>
        <a:lstStyle/>
        <a:p>
          <a:endParaRPr lang="en-US"/>
        </a:p>
      </dgm:t>
    </dgm:pt>
    <dgm:pt modelId="{268503B4-628E-4C8B-A5BC-7B7ED6FF1418}" type="sibTrans" cxnId="{C98B22D8-89E9-47CA-BF3C-4788A90D3DF6}">
      <dgm:prSet/>
      <dgm:spPr/>
      <dgm:t>
        <a:bodyPr/>
        <a:lstStyle/>
        <a:p>
          <a:endParaRPr lang="en-US"/>
        </a:p>
      </dgm:t>
    </dgm:pt>
    <dgm:pt modelId="{ACE39686-B7F7-4FD2-8A07-D0560ACA8D05}">
      <dgm:prSet/>
      <dgm:spPr/>
      <dgm:t>
        <a:bodyPr/>
        <a:lstStyle/>
        <a:p>
          <a:r>
            <a:rPr lang="nl-NL"/>
            <a:t>Aanbod als de prijs 0 is Qa = 15 * 0 – 20 = -20 of te wel er wordt niks aangeboden als de prijs nul euro is</a:t>
          </a:r>
          <a:endParaRPr lang="en-US"/>
        </a:p>
      </dgm:t>
    </dgm:pt>
    <dgm:pt modelId="{3D83BF02-9DD5-454F-AABA-7C24A9A7B595}" type="parTrans" cxnId="{DEB2E5BC-7BBE-4BD8-A09F-2B07B59F828B}">
      <dgm:prSet/>
      <dgm:spPr/>
      <dgm:t>
        <a:bodyPr/>
        <a:lstStyle/>
        <a:p>
          <a:endParaRPr lang="en-US"/>
        </a:p>
      </dgm:t>
    </dgm:pt>
    <dgm:pt modelId="{81AED9C4-D8C5-4048-A377-F671383623BE}" type="sibTrans" cxnId="{DEB2E5BC-7BBE-4BD8-A09F-2B07B59F828B}">
      <dgm:prSet/>
      <dgm:spPr/>
      <dgm:t>
        <a:bodyPr/>
        <a:lstStyle/>
        <a:p>
          <a:endParaRPr lang="en-US"/>
        </a:p>
      </dgm:t>
    </dgm:pt>
    <dgm:pt modelId="{BD32110A-86AA-4ED5-8A93-402C40AD98C7}">
      <dgm:prSet/>
      <dgm:spPr/>
      <dgm:t>
        <a:bodyPr/>
        <a:lstStyle/>
        <a:p>
          <a:r>
            <a:rPr lang="nl-NL"/>
            <a:t>Hoeveel is het aanbod bij een prijs van 3 euro?</a:t>
          </a:r>
          <a:endParaRPr lang="en-US"/>
        </a:p>
      </dgm:t>
    </dgm:pt>
    <dgm:pt modelId="{9FA6CB9B-0278-43E1-834D-F8021C11C62B}" type="parTrans" cxnId="{C81FCCFA-2AD9-4C69-B982-7D24B5170AC7}">
      <dgm:prSet/>
      <dgm:spPr/>
      <dgm:t>
        <a:bodyPr/>
        <a:lstStyle/>
        <a:p>
          <a:endParaRPr lang="en-US"/>
        </a:p>
      </dgm:t>
    </dgm:pt>
    <dgm:pt modelId="{DFB28CF8-A5E6-4F8E-8A7B-9CA923B6E08C}" type="sibTrans" cxnId="{C81FCCFA-2AD9-4C69-B982-7D24B5170AC7}">
      <dgm:prSet/>
      <dgm:spPr/>
      <dgm:t>
        <a:bodyPr/>
        <a:lstStyle/>
        <a:p>
          <a:endParaRPr lang="en-US"/>
        </a:p>
      </dgm:t>
    </dgm:pt>
    <dgm:pt modelId="{7165E079-74D3-4F2E-8517-70BBC4673713}" type="pres">
      <dgm:prSet presAssocID="{63CF5EE2-6209-4A0D-B1BA-327863DCEE18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401947BA-2125-4D6D-B687-C2A6D4AEBE76}" type="pres">
      <dgm:prSet presAssocID="{9DB24F35-339E-43DA-A6C1-BC939C3DE283}" presName="compNode" presStyleCnt="0"/>
      <dgm:spPr/>
    </dgm:pt>
    <dgm:pt modelId="{52310A08-CCC6-4D8F-AD06-3A3ADBE70DDE}" type="pres">
      <dgm:prSet presAssocID="{9DB24F35-339E-43DA-A6C1-BC939C3DE283}" presName="bgRect" presStyleLbl="bgShp" presStyleIdx="0" presStyleCnt="6"/>
      <dgm:spPr/>
    </dgm:pt>
    <dgm:pt modelId="{79E3D466-159B-4A89-9007-97886616CFF9}" type="pres">
      <dgm:prSet presAssocID="{9DB24F35-339E-43DA-A6C1-BC939C3DE283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nion"/>
        </a:ext>
      </dgm:extLst>
    </dgm:pt>
    <dgm:pt modelId="{5D1111B3-AB3F-4966-80BE-C4122E69D4A6}" type="pres">
      <dgm:prSet presAssocID="{9DB24F35-339E-43DA-A6C1-BC939C3DE283}" presName="spaceRect" presStyleCnt="0"/>
      <dgm:spPr/>
    </dgm:pt>
    <dgm:pt modelId="{B26DE5A4-2917-4BC8-9F5C-7052872205D7}" type="pres">
      <dgm:prSet presAssocID="{9DB24F35-339E-43DA-A6C1-BC939C3DE283}" presName="parTx" presStyleLbl="revTx" presStyleIdx="0" presStyleCnt="6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  <dgm:pt modelId="{D904EC10-590E-4DBC-95D8-DFA5A6833436}" type="pres">
      <dgm:prSet presAssocID="{9838D354-955E-45A8-ABFB-B23E916CE35D}" presName="sibTrans" presStyleCnt="0"/>
      <dgm:spPr/>
    </dgm:pt>
    <dgm:pt modelId="{030836F8-AB45-4615-9C50-EBC701E69132}" type="pres">
      <dgm:prSet presAssocID="{0F00F352-E6CE-4D7D-9B59-5E13C0F21590}" presName="compNode" presStyleCnt="0"/>
      <dgm:spPr/>
    </dgm:pt>
    <dgm:pt modelId="{84D9E4B0-0B26-4AF7-8B8B-E89709C72F7B}" type="pres">
      <dgm:prSet presAssocID="{0F00F352-E6CE-4D7D-9B59-5E13C0F21590}" presName="bgRect" presStyleLbl="bgShp" presStyleIdx="1" presStyleCnt="6"/>
      <dgm:spPr/>
    </dgm:pt>
    <dgm:pt modelId="{12EF6FBA-FE64-4619-8DBF-1EEF90F3D265}" type="pres">
      <dgm:prSet presAssocID="{0F00F352-E6CE-4D7D-9B59-5E13C0F21590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540164C0-9107-4F9F-986A-42D43DF1AAC0}" type="pres">
      <dgm:prSet presAssocID="{0F00F352-E6CE-4D7D-9B59-5E13C0F21590}" presName="spaceRect" presStyleCnt="0"/>
      <dgm:spPr/>
    </dgm:pt>
    <dgm:pt modelId="{484452A9-CB9F-4C80-837E-809A983BE01F}" type="pres">
      <dgm:prSet presAssocID="{0F00F352-E6CE-4D7D-9B59-5E13C0F21590}" presName="parTx" presStyleLbl="revTx" presStyleIdx="1" presStyleCnt="6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  <dgm:pt modelId="{8F96D704-4980-4C02-A74E-3B3E17254FB0}" type="pres">
      <dgm:prSet presAssocID="{F4D80F1C-D0AB-4815-B07A-1FBD65F64B54}" presName="sibTrans" presStyleCnt="0"/>
      <dgm:spPr/>
    </dgm:pt>
    <dgm:pt modelId="{91A9465D-97FB-4A97-948D-AE5447743EF1}" type="pres">
      <dgm:prSet presAssocID="{24F6A310-0BC5-4D41-9935-E698B7319C00}" presName="compNode" presStyleCnt="0"/>
      <dgm:spPr/>
    </dgm:pt>
    <dgm:pt modelId="{9346A326-73DC-4600-B804-3C1EB6123A48}" type="pres">
      <dgm:prSet presAssocID="{24F6A310-0BC5-4D41-9935-E698B7319C00}" presName="bgRect" presStyleLbl="bgShp" presStyleIdx="2" presStyleCnt="6"/>
      <dgm:spPr/>
    </dgm:pt>
    <dgm:pt modelId="{37951030-3CA4-43E2-92AF-961A492FF650}" type="pres">
      <dgm:prSet presAssocID="{24F6A310-0BC5-4D41-9935-E698B7319C00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lculator"/>
        </a:ext>
      </dgm:extLst>
    </dgm:pt>
    <dgm:pt modelId="{E6E1AD70-B317-4554-856E-D9A287C4A9BC}" type="pres">
      <dgm:prSet presAssocID="{24F6A310-0BC5-4D41-9935-E698B7319C00}" presName="spaceRect" presStyleCnt="0"/>
      <dgm:spPr/>
    </dgm:pt>
    <dgm:pt modelId="{F27F197A-F087-41A6-8048-91379919A17F}" type="pres">
      <dgm:prSet presAssocID="{24F6A310-0BC5-4D41-9935-E698B7319C00}" presName="parTx" presStyleLbl="revTx" presStyleIdx="2" presStyleCnt="6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  <dgm:pt modelId="{4AA4AB14-FD63-4599-B8EA-B7A6B613C559}" type="pres">
      <dgm:prSet presAssocID="{A395AE55-EEEC-470E-BA1F-3399D101295F}" presName="sibTrans" presStyleCnt="0"/>
      <dgm:spPr/>
    </dgm:pt>
    <dgm:pt modelId="{EE1215BD-9F66-4D0B-A838-4A0285A2CEF2}" type="pres">
      <dgm:prSet presAssocID="{E6CC9B4C-D542-4FE9-B806-93EF78AC0314}" presName="compNode" presStyleCnt="0"/>
      <dgm:spPr/>
    </dgm:pt>
    <dgm:pt modelId="{004F143D-7041-4EB0-AAB5-9D9CCD9DB49D}" type="pres">
      <dgm:prSet presAssocID="{E6CC9B4C-D542-4FE9-B806-93EF78AC0314}" presName="bgRect" presStyleLbl="bgShp" presStyleIdx="3" presStyleCnt="6"/>
      <dgm:spPr/>
    </dgm:pt>
    <dgm:pt modelId="{EAAC25D4-DB32-4DFD-BDAF-137563562EA1}" type="pres">
      <dgm:prSet presAssocID="{E6CC9B4C-D542-4FE9-B806-93EF78AC0314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nieBottle"/>
        </a:ext>
      </dgm:extLst>
    </dgm:pt>
    <dgm:pt modelId="{5883F9DE-845E-4A32-B37C-3673AC24B3DF}" type="pres">
      <dgm:prSet presAssocID="{E6CC9B4C-D542-4FE9-B806-93EF78AC0314}" presName="spaceRect" presStyleCnt="0"/>
      <dgm:spPr/>
    </dgm:pt>
    <dgm:pt modelId="{66A9837F-EA32-4366-B851-5BE91A212954}" type="pres">
      <dgm:prSet presAssocID="{E6CC9B4C-D542-4FE9-B806-93EF78AC0314}" presName="parTx" presStyleLbl="revTx" presStyleIdx="3" presStyleCnt="6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  <dgm:pt modelId="{6BABC0C8-0B96-416F-ADDF-C46EF538121E}" type="pres">
      <dgm:prSet presAssocID="{268503B4-628E-4C8B-A5BC-7B7ED6FF1418}" presName="sibTrans" presStyleCnt="0"/>
      <dgm:spPr/>
    </dgm:pt>
    <dgm:pt modelId="{BD1375D3-7188-4C38-B131-DE70F79ABA49}" type="pres">
      <dgm:prSet presAssocID="{ACE39686-B7F7-4FD2-8A07-D0560ACA8D05}" presName="compNode" presStyleCnt="0"/>
      <dgm:spPr/>
    </dgm:pt>
    <dgm:pt modelId="{4DF36642-D726-478E-B86E-D6EC5EEDB2BE}" type="pres">
      <dgm:prSet presAssocID="{ACE39686-B7F7-4FD2-8A07-D0560ACA8D05}" presName="bgRect" presStyleLbl="bgShp" presStyleIdx="4" presStyleCnt="6"/>
      <dgm:spPr/>
    </dgm:pt>
    <dgm:pt modelId="{A61A20F0-25EC-4A1C-B768-8185C40BAF41}" type="pres">
      <dgm:prSet presAssocID="{ACE39686-B7F7-4FD2-8A07-D0560ACA8D05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llar"/>
        </a:ext>
      </dgm:extLst>
    </dgm:pt>
    <dgm:pt modelId="{C5DC940F-5C7C-49C0-AC19-00AF41302ECE}" type="pres">
      <dgm:prSet presAssocID="{ACE39686-B7F7-4FD2-8A07-D0560ACA8D05}" presName="spaceRect" presStyleCnt="0"/>
      <dgm:spPr/>
    </dgm:pt>
    <dgm:pt modelId="{1C8D27D5-C43E-4299-B468-29BB06BB0D34}" type="pres">
      <dgm:prSet presAssocID="{ACE39686-B7F7-4FD2-8A07-D0560ACA8D05}" presName="parTx" presStyleLbl="revTx" presStyleIdx="4" presStyleCnt="6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  <dgm:pt modelId="{75A90048-C044-4807-847E-5183E0AB8BDA}" type="pres">
      <dgm:prSet presAssocID="{81AED9C4-D8C5-4048-A377-F671383623BE}" presName="sibTrans" presStyleCnt="0"/>
      <dgm:spPr/>
    </dgm:pt>
    <dgm:pt modelId="{EAD6DEE6-F6C2-4984-9584-8F23777D1C7B}" type="pres">
      <dgm:prSet presAssocID="{BD32110A-86AA-4ED5-8A93-402C40AD98C7}" presName="compNode" presStyleCnt="0"/>
      <dgm:spPr/>
    </dgm:pt>
    <dgm:pt modelId="{495F9DEB-2493-452A-9AB9-5D8328CCB6A3}" type="pres">
      <dgm:prSet presAssocID="{BD32110A-86AA-4ED5-8A93-402C40AD98C7}" presName="bgRect" presStyleLbl="bgShp" presStyleIdx="5" presStyleCnt="6"/>
      <dgm:spPr/>
    </dgm:pt>
    <dgm:pt modelId="{8544D071-769E-45B5-8D4D-8C7BBC11C66B}" type="pres">
      <dgm:prSet presAssocID="{BD32110A-86AA-4ED5-8A93-402C40AD98C7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uro"/>
        </a:ext>
      </dgm:extLst>
    </dgm:pt>
    <dgm:pt modelId="{9500B737-0413-49EF-AC71-8C9E1D8401FF}" type="pres">
      <dgm:prSet presAssocID="{BD32110A-86AA-4ED5-8A93-402C40AD98C7}" presName="spaceRect" presStyleCnt="0"/>
      <dgm:spPr/>
    </dgm:pt>
    <dgm:pt modelId="{9B090974-D3C5-407F-87A5-7C25961175C7}" type="pres">
      <dgm:prSet presAssocID="{BD32110A-86AA-4ED5-8A93-402C40AD98C7}" presName="parTx" presStyleLbl="revTx" presStyleIdx="5" presStyleCnt="6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</dgm:ptLst>
  <dgm:cxnLst>
    <dgm:cxn modelId="{CAF12BC7-D22E-44CA-B1B6-80C1F8FAEB68}" type="presOf" srcId="{BD32110A-86AA-4ED5-8A93-402C40AD98C7}" destId="{9B090974-D3C5-407F-87A5-7C25961175C7}" srcOrd="0" destOrd="0" presId="urn:microsoft.com/office/officeart/2018/2/layout/IconVerticalSolidList"/>
    <dgm:cxn modelId="{81148486-2D82-4FB7-BB98-1186BBA70670}" srcId="{63CF5EE2-6209-4A0D-B1BA-327863DCEE18}" destId="{0F00F352-E6CE-4D7D-9B59-5E13C0F21590}" srcOrd="1" destOrd="0" parTransId="{A8C19851-9BBE-48A7-B8A4-6614C3A3AD45}" sibTransId="{F4D80F1C-D0AB-4815-B07A-1FBD65F64B54}"/>
    <dgm:cxn modelId="{7D8BEFF1-0502-4BA9-BF48-E7636941EA6D}" type="presOf" srcId="{63CF5EE2-6209-4A0D-B1BA-327863DCEE18}" destId="{7165E079-74D3-4F2E-8517-70BBC4673713}" srcOrd="0" destOrd="0" presId="urn:microsoft.com/office/officeart/2018/2/layout/IconVerticalSolidList"/>
    <dgm:cxn modelId="{DEB2E5BC-7BBE-4BD8-A09F-2B07B59F828B}" srcId="{63CF5EE2-6209-4A0D-B1BA-327863DCEE18}" destId="{ACE39686-B7F7-4FD2-8A07-D0560ACA8D05}" srcOrd="4" destOrd="0" parTransId="{3D83BF02-9DD5-454F-AABA-7C24A9A7B595}" sibTransId="{81AED9C4-D8C5-4048-A377-F671383623BE}"/>
    <dgm:cxn modelId="{8050328E-B464-41D8-A3C7-795C1E176608}" srcId="{63CF5EE2-6209-4A0D-B1BA-327863DCEE18}" destId="{9DB24F35-339E-43DA-A6C1-BC939C3DE283}" srcOrd="0" destOrd="0" parTransId="{DDDF91B0-735D-4BCD-A0C0-058D6C9E2509}" sibTransId="{9838D354-955E-45A8-ABFB-B23E916CE35D}"/>
    <dgm:cxn modelId="{98FF5920-B8F3-46C9-8745-21C9EB1E93D8}" type="presOf" srcId="{ACE39686-B7F7-4FD2-8A07-D0560ACA8D05}" destId="{1C8D27D5-C43E-4299-B468-29BB06BB0D34}" srcOrd="0" destOrd="0" presId="urn:microsoft.com/office/officeart/2018/2/layout/IconVerticalSolidList"/>
    <dgm:cxn modelId="{C0C0752D-5193-4DC6-BC23-0C6FD9F63FF5}" type="presOf" srcId="{24F6A310-0BC5-4D41-9935-E698B7319C00}" destId="{F27F197A-F087-41A6-8048-91379919A17F}" srcOrd="0" destOrd="0" presId="urn:microsoft.com/office/officeart/2018/2/layout/IconVerticalSolidList"/>
    <dgm:cxn modelId="{F77876E8-F443-4368-B9AD-44D99C7C9A4E}" type="presOf" srcId="{0F00F352-E6CE-4D7D-9B59-5E13C0F21590}" destId="{484452A9-CB9F-4C80-837E-809A983BE01F}" srcOrd="0" destOrd="0" presId="urn:microsoft.com/office/officeart/2018/2/layout/IconVerticalSolidList"/>
    <dgm:cxn modelId="{1D52A7F0-DB6F-4422-BBAC-027281A9FCAA}" type="presOf" srcId="{9DB24F35-339E-43DA-A6C1-BC939C3DE283}" destId="{B26DE5A4-2917-4BC8-9F5C-7052872205D7}" srcOrd="0" destOrd="0" presId="urn:microsoft.com/office/officeart/2018/2/layout/IconVerticalSolidList"/>
    <dgm:cxn modelId="{C98B22D8-89E9-47CA-BF3C-4788A90D3DF6}" srcId="{63CF5EE2-6209-4A0D-B1BA-327863DCEE18}" destId="{E6CC9B4C-D542-4FE9-B806-93EF78AC0314}" srcOrd="3" destOrd="0" parTransId="{C174F36E-A8D9-4304-BCDB-83D17E78B7F4}" sibTransId="{268503B4-628E-4C8B-A5BC-7B7ED6FF1418}"/>
    <dgm:cxn modelId="{C81FCCFA-2AD9-4C69-B982-7D24B5170AC7}" srcId="{63CF5EE2-6209-4A0D-B1BA-327863DCEE18}" destId="{BD32110A-86AA-4ED5-8A93-402C40AD98C7}" srcOrd="5" destOrd="0" parTransId="{9FA6CB9B-0278-43E1-834D-F8021C11C62B}" sibTransId="{DFB28CF8-A5E6-4F8E-8A7B-9CA923B6E08C}"/>
    <dgm:cxn modelId="{B5455762-7446-4F00-94EC-3397B9474F98}" type="presOf" srcId="{E6CC9B4C-D542-4FE9-B806-93EF78AC0314}" destId="{66A9837F-EA32-4366-B851-5BE91A212954}" srcOrd="0" destOrd="0" presId="urn:microsoft.com/office/officeart/2018/2/layout/IconVerticalSolidList"/>
    <dgm:cxn modelId="{E818D019-76A1-4C6E-86F6-291375A6B884}" srcId="{63CF5EE2-6209-4A0D-B1BA-327863DCEE18}" destId="{24F6A310-0BC5-4D41-9935-E698B7319C00}" srcOrd="2" destOrd="0" parTransId="{303A8A2B-FB47-4B9B-A2C7-A8D24E2AC081}" sibTransId="{A395AE55-EEEC-470E-BA1F-3399D101295F}"/>
    <dgm:cxn modelId="{5DB21DD2-4A7A-495B-AF0E-1E100136C2F1}" type="presParOf" srcId="{7165E079-74D3-4F2E-8517-70BBC4673713}" destId="{401947BA-2125-4D6D-B687-C2A6D4AEBE76}" srcOrd="0" destOrd="0" presId="urn:microsoft.com/office/officeart/2018/2/layout/IconVerticalSolidList"/>
    <dgm:cxn modelId="{10A11ABC-6DBB-4435-9C9D-E2A4C4D3A1CD}" type="presParOf" srcId="{401947BA-2125-4D6D-B687-C2A6D4AEBE76}" destId="{52310A08-CCC6-4D8F-AD06-3A3ADBE70DDE}" srcOrd="0" destOrd="0" presId="urn:microsoft.com/office/officeart/2018/2/layout/IconVerticalSolidList"/>
    <dgm:cxn modelId="{63A71D88-4320-41D1-A1FC-8B535F593044}" type="presParOf" srcId="{401947BA-2125-4D6D-B687-C2A6D4AEBE76}" destId="{79E3D466-159B-4A89-9007-97886616CFF9}" srcOrd="1" destOrd="0" presId="urn:microsoft.com/office/officeart/2018/2/layout/IconVerticalSolidList"/>
    <dgm:cxn modelId="{8F159B72-702B-490A-9625-FCDEADBA179C}" type="presParOf" srcId="{401947BA-2125-4D6D-B687-C2A6D4AEBE76}" destId="{5D1111B3-AB3F-4966-80BE-C4122E69D4A6}" srcOrd="2" destOrd="0" presId="urn:microsoft.com/office/officeart/2018/2/layout/IconVerticalSolidList"/>
    <dgm:cxn modelId="{EDE60C44-8D1F-4C38-8FE1-69E8E00E7854}" type="presParOf" srcId="{401947BA-2125-4D6D-B687-C2A6D4AEBE76}" destId="{B26DE5A4-2917-4BC8-9F5C-7052872205D7}" srcOrd="3" destOrd="0" presId="urn:microsoft.com/office/officeart/2018/2/layout/IconVerticalSolidList"/>
    <dgm:cxn modelId="{5B04AEB5-E19F-45C0-A9F6-05598165339C}" type="presParOf" srcId="{7165E079-74D3-4F2E-8517-70BBC4673713}" destId="{D904EC10-590E-4DBC-95D8-DFA5A6833436}" srcOrd="1" destOrd="0" presId="urn:microsoft.com/office/officeart/2018/2/layout/IconVerticalSolidList"/>
    <dgm:cxn modelId="{5E187B9F-1E4C-4885-AD4E-6E0724EA4061}" type="presParOf" srcId="{7165E079-74D3-4F2E-8517-70BBC4673713}" destId="{030836F8-AB45-4615-9C50-EBC701E69132}" srcOrd="2" destOrd="0" presId="urn:microsoft.com/office/officeart/2018/2/layout/IconVerticalSolidList"/>
    <dgm:cxn modelId="{556E95C9-6E4F-4CD2-BDCA-99E8E76096A9}" type="presParOf" srcId="{030836F8-AB45-4615-9C50-EBC701E69132}" destId="{84D9E4B0-0B26-4AF7-8B8B-E89709C72F7B}" srcOrd="0" destOrd="0" presId="urn:microsoft.com/office/officeart/2018/2/layout/IconVerticalSolidList"/>
    <dgm:cxn modelId="{18AD7B6C-79E4-456C-9846-45A61F26FD8E}" type="presParOf" srcId="{030836F8-AB45-4615-9C50-EBC701E69132}" destId="{12EF6FBA-FE64-4619-8DBF-1EEF90F3D265}" srcOrd="1" destOrd="0" presId="urn:microsoft.com/office/officeart/2018/2/layout/IconVerticalSolidList"/>
    <dgm:cxn modelId="{A70FA336-E6B5-4B25-A647-8F700CBD11B9}" type="presParOf" srcId="{030836F8-AB45-4615-9C50-EBC701E69132}" destId="{540164C0-9107-4F9F-986A-42D43DF1AAC0}" srcOrd="2" destOrd="0" presId="urn:microsoft.com/office/officeart/2018/2/layout/IconVerticalSolidList"/>
    <dgm:cxn modelId="{72A997EB-2839-4847-B2DF-A255230DE998}" type="presParOf" srcId="{030836F8-AB45-4615-9C50-EBC701E69132}" destId="{484452A9-CB9F-4C80-837E-809A983BE01F}" srcOrd="3" destOrd="0" presId="urn:microsoft.com/office/officeart/2018/2/layout/IconVerticalSolidList"/>
    <dgm:cxn modelId="{2C390673-B70A-4827-9864-4A038FB76674}" type="presParOf" srcId="{7165E079-74D3-4F2E-8517-70BBC4673713}" destId="{8F96D704-4980-4C02-A74E-3B3E17254FB0}" srcOrd="3" destOrd="0" presId="urn:microsoft.com/office/officeart/2018/2/layout/IconVerticalSolidList"/>
    <dgm:cxn modelId="{C33B2854-D84A-4A3F-AF66-5DB7C1A665A5}" type="presParOf" srcId="{7165E079-74D3-4F2E-8517-70BBC4673713}" destId="{91A9465D-97FB-4A97-948D-AE5447743EF1}" srcOrd="4" destOrd="0" presId="urn:microsoft.com/office/officeart/2018/2/layout/IconVerticalSolidList"/>
    <dgm:cxn modelId="{182B76A1-3C83-4D2E-91A6-98912335B44E}" type="presParOf" srcId="{91A9465D-97FB-4A97-948D-AE5447743EF1}" destId="{9346A326-73DC-4600-B804-3C1EB6123A48}" srcOrd="0" destOrd="0" presId="urn:microsoft.com/office/officeart/2018/2/layout/IconVerticalSolidList"/>
    <dgm:cxn modelId="{BE992BCC-328E-4174-BB8F-F5688AA8174A}" type="presParOf" srcId="{91A9465D-97FB-4A97-948D-AE5447743EF1}" destId="{37951030-3CA4-43E2-92AF-961A492FF650}" srcOrd="1" destOrd="0" presId="urn:microsoft.com/office/officeart/2018/2/layout/IconVerticalSolidList"/>
    <dgm:cxn modelId="{CD2A6280-FEB2-4146-925A-EDFBC9151AFD}" type="presParOf" srcId="{91A9465D-97FB-4A97-948D-AE5447743EF1}" destId="{E6E1AD70-B317-4554-856E-D9A287C4A9BC}" srcOrd="2" destOrd="0" presId="urn:microsoft.com/office/officeart/2018/2/layout/IconVerticalSolidList"/>
    <dgm:cxn modelId="{F4F91FB9-83E6-4BF9-806C-3213331C0044}" type="presParOf" srcId="{91A9465D-97FB-4A97-948D-AE5447743EF1}" destId="{F27F197A-F087-41A6-8048-91379919A17F}" srcOrd="3" destOrd="0" presId="urn:microsoft.com/office/officeart/2018/2/layout/IconVerticalSolidList"/>
    <dgm:cxn modelId="{8FB854CC-083B-43E3-A5C7-464B0A6F6162}" type="presParOf" srcId="{7165E079-74D3-4F2E-8517-70BBC4673713}" destId="{4AA4AB14-FD63-4599-B8EA-B7A6B613C559}" srcOrd="5" destOrd="0" presId="urn:microsoft.com/office/officeart/2018/2/layout/IconVerticalSolidList"/>
    <dgm:cxn modelId="{60CB1552-F19F-4238-931A-DE8BC139573A}" type="presParOf" srcId="{7165E079-74D3-4F2E-8517-70BBC4673713}" destId="{EE1215BD-9F66-4D0B-A838-4A0285A2CEF2}" srcOrd="6" destOrd="0" presId="urn:microsoft.com/office/officeart/2018/2/layout/IconVerticalSolidList"/>
    <dgm:cxn modelId="{F15CEAE3-F63F-4472-A237-F2C866E6A1CD}" type="presParOf" srcId="{EE1215BD-9F66-4D0B-A838-4A0285A2CEF2}" destId="{004F143D-7041-4EB0-AAB5-9D9CCD9DB49D}" srcOrd="0" destOrd="0" presId="urn:microsoft.com/office/officeart/2018/2/layout/IconVerticalSolidList"/>
    <dgm:cxn modelId="{9DC5BEF1-3A77-41F9-A945-101531E9B74B}" type="presParOf" srcId="{EE1215BD-9F66-4D0B-A838-4A0285A2CEF2}" destId="{EAAC25D4-DB32-4DFD-BDAF-137563562EA1}" srcOrd="1" destOrd="0" presId="urn:microsoft.com/office/officeart/2018/2/layout/IconVerticalSolidList"/>
    <dgm:cxn modelId="{64B5974F-A78A-452C-8572-D47A32BE461B}" type="presParOf" srcId="{EE1215BD-9F66-4D0B-A838-4A0285A2CEF2}" destId="{5883F9DE-845E-4A32-B37C-3673AC24B3DF}" srcOrd="2" destOrd="0" presId="urn:microsoft.com/office/officeart/2018/2/layout/IconVerticalSolidList"/>
    <dgm:cxn modelId="{CECBCC92-FA04-4E26-A838-245F583A4049}" type="presParOf" srcId="{EE1215BD-9F66-4D0B-A838-4A0285A2CEF2}" destId="{66A9837F-EA32-4366-B851-5BE91A212954}" srcOrd="3" destOrd="0" presId="urn:microsoft.com/office/officeart/2018/2/layout/IconVerticalSolidList"/>
    <dgm:cxn modelId="{59850374-97CB-4DC7-97EC-03F9CCE69503}" type="presParOf" srcId="{7165E079-74D3-4F2E-8517-70BBC4673713}" destId="{6BABC0C8-0B96-416F-ADDF-C46EF538121E}" srcOrd="7" destOrd="0" presId="urn:microsoft.com/office/officeart/2018/2/layout/IconVerticalSolidList"/>
    <dgm:cxn modelId="{5D54341C-2411-4B0F-BF0A-94DBB242147B}" type="presParOf" srcId="{7165E079-74D3-4F2E-8517-70BBC4673713}" destId="{BD1375D3-7188-4C38-B131-DE70F79ABA49}" srcOrd="8" destOrd="0" presId="urn:microsoft.com/office/officeart/2018/2/layout/IconVerticalSolidList"/>
    <dgm:cxn modelId="{1AF1AE41-6EC9-41AA-8933-DBE53AABB5EB}" type="presParOf" srcId="{BD1375D3-7188-4C38-B131-DE70F79ABA49}" destId="{4DF36642-D726-478E-B86E-D6EC5EEDB2BE}" srcOrd="0" destOrd="0" presId="urn:microsoft.com/office/officeart/2018/2/layout/IconVerticalSolidList"/>
    <dgm:cxn modelId="{372ABFFA-3193-4873-AB65-6EC22D058957}" type="presParOf" srcId="{BD1375D3-7188-4C38-B131-DE70F79ABA49}" destId="{A61A20F0-25EC-4A1C-B768-8185C40BAF41}" srcOrd="1" destOrd="0" presId="urn:microsoft.com/office/officeart/2018/2/layout/IconVerticalSolidList"/>
    <dgm:cxn modelId="{EC6E0694-52FF-42CC-BB3E-E2BD4E5A5AC0}" type="presParOf" srcId="{BD1375D3-7188-4C38-B131-DE70F79ABA49}" destId="{C5DC940F-5C7C-49C0-AC19-00AF41302ECE}" srcOrd="2" destOrd="0" presId="urn:microsoft.com/office/officeart/2018/2/layout/IconVerticalSolidList"/>
    <dgm:cxn modelId="{F16C7E31-3633-4E4F-9ABF-FDA2879267A4}" type="presParOf" srcId="{BD1375D3-7188-4C38-B131-DE70F79ABA49}" destId="{1C8D27D5-C43E-4299-B468-29BB06BB0D34}" srcOrd="3" destOrd="0" presId="urn:microsoft.com/office/officeart/2018/2/layout/IconVerticalSolidList"/>
    <dgm:cxn modelId="{D39EA0DA-A92D-462A-9051-A54110CBD7C2}" type="presParOf" srcId="{7165E079-74D3-4F2E-8517-70BBC4673713}" destId="{75A90048-C044-4807-847E-5183E0AB8BDA}" srcOrd="9" destOrd="0" presId="urn:microsoft.com/office/officeart/2018/2/layout/IconVerticalSolidList"/>
    <dgm:cxn modelId="{894AC002-6BF4-4155-B836-39767D525AB2}" type="presParOf" srcId="{7165E079-74D3-4F2E-8517-70BBC4673713}" destId="{EAD6DEE6-F6C2-4984-9584-8F23777D1C7B}" srcOrd="10" destOrd="0" presId="urn:microsoft.com/office/officeart/2018/2/layout/IconVerticalSolidList"/>
    <dgm:cxn modelId="{21392614-817A-43AE-B7BA-65379A595361}" type="presParOf" srcId="{EAD6DEE6-F6C2-4984-9584-8F23777D1C7B}" destId="{495F9DEB-2493-452A-9AB9-5D8328CCB6A3}" srcOrd="0" destOrd="0" presId="urn:microsoft.com/office/officeart/2018/2/layout/IconVerticalSolidList"/>
    <dgm:cxn modelId="{5CACC057-4536-444E-8D3C-9E5192D72ABE}" type="presParOf" srcId="{EAD6DEE6-F6C2-4984-9584-8F23777D1C7B}" destId="{8544D071-769E-45B5-8D4D-8C7BBC11C66B}" srcOrd="1" destOrd="0" presId="urn:microsoft.com/office/officeart/2018/2/layout/IconVerticalSolidList"/>
    <dgm:cxn modelId="{A343CB59-CF4D-4DA6-9AA0-D2C4C30AB28A}" type="presParOf" srcId="{EAD6DEE6-F6C2-4984-9584-8F23777D1C7B}" destId="{9500B737-0413-49EF-AC71-8C9E1D8401FF}" srcOrd="2" destOrd="0" presId="urn:microsoft.com/office/officeart/2018/2/layout/IconVerticalSolidList"/>
    <dgm:cxn modelId="{33993387-FC02-4B38-BA94-D689ED035055}" type="presParOf" srcId="{EAD6DEE6-F6C2-4984-9584-8F23777D1C7B}" destId="{9B090974-D3C5-407F-87A5-7C25961175C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C66140-892C-4004-ACE5-13D881E004BF}">
      <dsp:nvSpPr>
        <dsp:cNvPr id="0" name=""/>
        <dsp:cNvSpPr/>
      </dsp:nvSpPr>
      <dsp:spPr>
        <a:xfrm>
          <a:off x="0" y="0"/>
          <a:ext cx="5728344" cy="57672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CD4E88-876A-4529-AFEF-B0EDC4D95A55}">
      <dsp:nvSpPr>
        <dsp:cNvPr id="0" name=""/>
        <dsp:cNvSpPr/>
      </dsp:nvSpPr>
      <dsp:spPr>
        <a:xfrm>
          <a:off x="174458" y="130181"/>
          <a:ext cx="317198" cy="31719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F9EB01-6591-47E8-9EB2-DF642FCA1F10}">
      <dsp:nvSpPr>
        <dsp:cNvPr id="0" name=""/>
        <dsp:cNvSpPr/>
      </dsp:nvSpPr>
      <dsp:spPr>
        <a:xfrm>
          <a:off x="666115" y="418"/>
          <a:ext cx="5062228" cy="5767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037" tIns="61037" rIns="61037" bIns="61037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nl-NL" sz="1400" kern="1200" dirty="0" err="1"/>
            <a:t>Qv</a:t>
          </a:r>
          <a:r>
            <a:rPr lang="nl-NL" sz="1400" kern="1200" dirty="0"/>
            <a:t> = vraag aan producten</a:t>
          </a:r>
          <a:endParaRPr lang="en-US" sz="1400" kern="1200" dirty="0"/>
        </a:p>
      </dsp:txBody>
      <dsp:txXfrm>
        <a:off x="666115" y="418"/>
        <a:ext cx="5062228" cy="576723"/>
      </dsp:txXfrm>
    </dsp:sp>
    <dsp:sp modelId="{C7FEC553-97F8-4736-BD51-E0203F5938E8}">
      <dsp:nvSpPr>
        <dsp:cNvPr id="0" name=""/>
        <dsp:cNvSpPr/>
      </dsp:nvSpPr>
      <dsp:spPr>
        <a:xfrm>
          <a:off x="0" y="722084"/>
          <a:ext cx="5728344" cy="57672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0B94B0-7693-4FCF-A32D-FC5912A9EA6A}">
      <dsp:nvSpPr>
        <dsp:cNvPr id="0" name=""/>
        <dsp:cNvSpPr/>
      </dsp:nvSpPr>
      <dsp:spPr>
        <a:xfrm>
          <a:off x="174458" y="851086"/>
          <a:ext cx="317198" cy="31719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886E0F-F05D-49F7-A44C-EE52F394875F}">
      <dsp:nvSpPr>
        <dsp:cNvPr id="0" name=""/>
        <dsp:cNvSpPr/>
      </dsp:nvSpPr>
      <dsp:spPr>
        <a:xfrm>
          <a:off x="666115" y="721323"/>
          <a:ext cx="5062228" cy="5767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037" tIns="61037" rIns="61037" bIns="61037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nl-NL" sz="1400" kern="1200" dirty="0"/>
            <a:t>P = prijs </a:t>
          </a:r>
          <a:endParaRPr lang="en-US" sz="1400" kern="1200" dirty="0"/>
        </a:p>
      </dsp:txBody>
      <dsp:txXfrm>
        <a:off x="666115" y="721323"/>
        <a:ext cx="5062228" cy="576723"/>
      </dsp:txXfrm>
    </dsp:sp>
    <dsp:sp modelId="{059FB30D-4E7D-46F8-A066-F3DF94A70CDE}">
      <dsp:nvSpPr>
        <dsp:cNvPr id="0" name=""/>
        <dsp:cNvSpPr/>
      </dsp:nvSpPr>
      <dsp:spPr>
        <a:xfrm>
          <a:off x="0" y="1442228"/>
          <a:ext cx="5728344" cy="57672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F6DC6B-8065-4ED4-B56F-B9114103D9E0}">
      <dsp:nvSpPr>
        <dsp:cNvPr id="0" name=""/>
        <dsp:cNvSpPr/>
      </dsp:nvSpPr>
      <dsp:spPr>
        <a:xfrm>
          <a:off x="174458" y="1571991"/>
          <a:ext cx="317198" cy="31719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DF7B2E-E685-4361-BC79-0318F790FAAF}">
      <dsp:nvSpPr>
        <dsp:cNvPr id="0" name=""/>
        <dsp:cNvSpPr/>
      </dsp:nvSpPr>
      <dsp:spPr>
        <a:xfrm>
          <a:off x="666115" y="1442228"/>
          <a:ext cx="5062228" cy="5767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037" tIns="61037" rIns="61037" bIns="61037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nl-NL" sz="1400" kern="1200"/>
            <a:t>Stel de formule om het aantal gevraagde producten te berekenen is:</a:t>
          </a:r>
          <a:endParaRPr lang="en-US" sz="1400" kern="1200"/>
        </a:p>
      </dsp:txBody>
      <dsp:txXfrm>
        <a:off x="666115" y="1442228"/>
        <a:ext cx="5062228" cy="576723"/>
      </dsp:txXfrm>
    </dsp:sp>
    <dsp:sp modelId="{6B205CCE-FBF8-420C-A01C-B410A9498F11}">
      <dsp:nvSpPr>
        <dsp:cNvPr id="0" name=""/>
        <dsp:cNvSpPr/>
      </dsp:nvSpPr>
      <dsp:spPr>
        <a:xfrm>
          <a:off x="0" y="2175440"/>
          <a:ext cx="5728344" cy="57672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09BA8C-45D6-4264-89EF-44B2D13BA224}">
      <dsp:nvSpPr>
        <dsp:cNvPr id="0" name=""/>
        <dsp:cNvSpPr/>
      </dsp:nvSpPr>
      <dsp:spPr>
        <a:xfrm>
          <a:off x="174458" y="2292895"/>
          <a:ext cx="317198" cy="31719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0CC7BC-33A0-4D98-B287-6B228F2A13CE}">
      <dsp:nvSpPr>
        <dsp:cNvPr id="0" name=""/>
        <dsp:cNvSpPr/>
      </dsp:nvSpPr>
      <dsp:spPr>
        <a:xfrm>
          <a:off x="666115" y="2163133"/>
          <a:ext cx="5062228" cy="5767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037" tIns="61037" rIns="61037" bIns="61037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nl-NL" sz="1400" kern="1200" dirty="0" err="1"/>
            <a:t>Qv</a:t>
          </a:r>
          <a:r>
            <a:rPr lang="nl-NL" sz="1400" kern="1200" dirty="0"/>
            <a:t> = -10P + 50</a:t>
          </a:r>
          <a:endParaRPr lang="en-US" sz="1400" kern="1200" dirty="0"/>
        </a:p>
      </dsp:txBody>
      <dsp:txXfrm>
        <a:off x="666115" y="2163133"/>
        <a:ext cx="5062228" cy="576723"/>
      </dsp:txXfrm>
    </dsp:sp>
    <dsp:sp modelId="{23972358-16C3-4E2C-8D95-BE46A7CBE8A0}">
      <dsp:nvSpPr>
        <dsp:cNvPr id="0" name=""/>
        <dsp:cNvSpPr/>
      </dsp:nvSpPr>
      <dsp:spPr>
        <a:xfrm>
          <a:off x="0" y="2884037"/>
          <a:ext cx="5728344" cy="57672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852053-9742-4283-AE72-31C5197BAB1B}">
      <dsp:nvSpPr>
        <dsp:cNvPr id="0" name=""/>
        <dsp:cNvSpPr/>
      </dsp:nvSpPr>
      <dsp:spPr>
        <a:xfrm>
          <a:off x="174458" y="3013800"/>
          <a:ext cx="317198" cy="31719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1AA871-8D9B-48AB-918A-DB16043C53BB}">
      <dsp:nvSpPr>
        <dsp:cNvPr id="0" name=""/>
        <dsp:cNvSpPr/>
      </dsp:nvSpPr>
      <dsp:spPr>
        <a:xfrm>
          <a:off x="666115" y="2884037"/>
          <a:ext cx="5062228" cy="5767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037" tIns="61037" rIns="61037" bIns="61037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nl-NL" sz="1400" kern="1200"/>
            <a:t>Stel de prijs is 0 euro is de Qv = -10 * 0 + 50 = 50</a:t>
          </a:r>
          <a:endParaRPr lang="en-US" sz="1400" kern="1200"/>
        </a:p>
      </dsp:txBody>
      <dsp:txXfrm>
        <a:off x="666115" y="2884037"/>
        <a:ext cx="5062228" cy="576723"/>
      </dsp:txXfrm>
    </dsp:sp>
    <dsp:sp modelId="{82F4F684-5CCD-401D-B82A-08E5FA32021D}">
      <dsp:nvSpPr>
        <dsp:cNvPr id="0" name=""/>
        <dsp:cNvSpPr/>
      </dsp:nvSpPr>
      <dsp:spPr>
        <a:xfrm>
          <a:off x="0" y="3604942"/>
          <a:ext cx="5728344" cy="57672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635A84-C8FE-4453-BB97-EBC6E3BD0115}">
      <dsp:nvSpPr>
        <dsp:cNvPr id="0" name=""/>
        <dsp:cNvSpPr/>
      </dsp:nvSpPr>
      <dsp:spPr>
        <a:xfrm>
          <a:off x="174458" y="3734705"/>
          <a:ext cx="317198" cy="317198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2EF02C-6D9F-4464-87EC-7976FECC9A2B}">
      <dsp:nvSpPr>
        <dsp:cNvPr id="0" name=""/>
        <dsp:cNvSpPr/>
      </dsp:nvSpPr>
      <dsp:spPr>
        <a:xfrm>
          <a:off x="666115" y="3604942"/>
          <a:ext cx="5062228" cy="5767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037" tIns="61037" rIns="61037" bIns="61037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nl-NL" sz="1400" kern="1200"/>
            <a:t>Wat is de vraag bij een prijs van 3 euro?</a:t>
          </a:r>
          <a:endParaRPr lang="en-US" sz="1400" kern="1200"/>
        </a:p>
      </dsp:txBody>
      <dsp:txXfrm>
        <a:off x="666115" y="3604942"/>
        <a:ext cx="5062228" cy="576723"/>
      </dsp:txXfrm>
    </dsp:sp>
    <dsp:sp modelId="{24CEDB9C-A028-4212-AF9D-AD9B9D535452}">
      <dsp:nvSpPr>
        <dsp:cNvPr id="0" name=""/>
        <dsp:cNvSpPr/>
      </dsp:nvSpPr>
      <dsp:spPr>
        <a:xfrm>
          <a:off x="0" y="4325847"/>
          <a:ext cx="5728344" cy="57672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B6E3F9-145D-4A72-8D5A-08C0719AAF36}">
      <dsp:nvSpPr>
        <dsp:cNvPr id="0" name=""/>
        <dsp:cNvSpPr/>
      </dsp:nvSpPr>
      <dsp:spPr>
        <a:xfrm>
          <a:off x="174458" y="4455610"/>
          <a:ext cx="317198" cy="317198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359EC4-DA6B-48D8-B663-7DEFEA761697}">
      <dsp:nvSpPr>
        <dsp:cNvPr id="0" name=""/>
        <dsp:cNvSpPr/>
      </dsp:nvSpPr>
      <dsp:spPr>
        <a:xfrm>
          <a:off x="666115" y="4325847"/>
          <a:ext cx="5062228" cy="5767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037" tIns="61037" rIns="61037" bIns="61037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nl-NL" sz="1400" kern="1200" dirty="0"/>
            <a:t>Bij welke prijs worden er geen producten meer verkocht</a:t>
          </a:r>
          <a:endParaRPr lang="en-US" sz="1400" kern="1200" dirty="0"/>
        </a:p>
      </dsp:txBody>
      <dsp:txXfrm>
        <a:off x="666115" y="4325847"/>
        <a:ext cx="5062228" cy="5767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310A08-CCC6-4D8F-AD06-3A3ADBE70DDE}">
      <dsp:nvSpPr>
        <dsp:cNvPr id="0" name=""/>
        <dsp:cNvSpPr/>
      </dsp:nvSpPr>
      <dsp:spPr>
        <a:xfrm>
          <a:off x="0" y="1586"/>
          <a:ext cx="5728344" cy="67583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E3D466-159B-4A89-9007-97886616CFF9}">
      <dsp:nvSpPr>
        <dsp:cNvPr id="0" name=""/>
        <dsp:cNvSpPr/>
      </dsp:nvSpPr>
      <dsp:spPr>
        <a:xfrm>
          <a:off x="204440" y="153649"/>
          <a:ext cx="371710" cy="37171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6DE5A4-2917-4BC8-9F5C-7052872205D7}">
      <dsp:nvSpPr>
        <dsp:cNvPr id="0" name=""/>
        <dsp:cNvSpPr/>
      </dsp:nvSpPr>
      <dsp:spPr>
        <a:xfrm>
          <a:off x="780591" y="1586"/>
          <a:ext cx="4947752" cy="6758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526" tIns="71526" rIns="71526" bIns="71526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500" kern="1200" dirty="0" err="1"/>
            <a:t>Qa</a:t>
          </a:r>
          <a:r>
            <a:rPr lang="nl-NL" sz="1500" kern="1200" dirty="0"/>
            <a:t> = aanbod van producten</a:t>
          </a:r>
          <a:endParaRPr lang="en-US" sz="1500" kern="1200" dirty="0"/>
        </a:p>
      </dsp:txBody>
      <dsp:txXfrm>
        <a:off x="780591" y="1586"/>
        <a:ext cx="4947752" cy="675836"/>
      </dsp:txXfrm>
    </dsp:sp>
    <dsp:sp modelId="{84D9E4B0-0B26-4AF7-8B8B-E89709C72F7B}">
      <dsp:nvSpPr>
        <dsp:cNvPr id="0" name=""/>
        <dsp:cNvSpPr/>
      </dsp:nvSpPr>
      <dsp:spPr>
        <a:xfrm>
          <a:off x="0" y="846382"/>
          <a:ext cx="5728344" cy="67583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EF6FBA-FE64-4619-8DBF-1EEF90F3D265}">
      <dsp:nvSpPr>
        <dsp:cNvPr id="0" name=""/>
        <dsp:cNvSpPr/>
      </dsp:nvSpPr>
      <dsp:spPr>
        <a:xfrm>
          <a:off x="204440" y="998445"/>
          <a:ext cx="371710" cy="37171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4452A9-CB9F-4C80-837E-809A983BE01F}">
      <dsp:nvSpPr>
        <dsp:cNvPr id="0" name=""/>
        <dsp:cNvSpPr/>
      </dsp:nvSpPr>
      <dsp:spPr>
        <a:xfrm>
          <a:off x="780591" y="846382"/>
          <a:ext cx="4947752" cy="6758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526" tIns="71526" rIns="71526" bIns="71526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500" kern="1200" dirty="0"/>
            <a:t>P = Prijs</a:t>
          </a:r>
          <a:endParaRPr lang="en-US" sz="1500" kern="1200" dirty="0"/>
        </a:p>
      </dsp:txBody>
      <dsp:txXfrm>
        <a:off x="780591" y="846382"/>
        <a:ext cx="4947752" cy="675836"/>
      </dsp:txXfrm>
    </dsp:sp>
    <dsp:sp modelId="{9346A326-73DC-4600-B804-3C1EB6123A48}">
      <dsp:nvSpPr>
        <dsp:cNvPr id="0" name=""/>
        <dsp:cNvSpPr/>
      </dsp:nvSpPr>
      <dsp:spPr>
        <a:xfrm>
          <a:off x="0" y="1691178"/>
          <a:ext cx="5728344" cy="67583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951030-3CA4-43E2-92AF-961A492FF650}">
      <dsp:nvSpPr>
        <dsp:cNvPr id="0" name=""/>
        <dsp:cNvSpPr/>
      </dsp:nvSpPr>
      <dsp:spPr>
        <a:xfrm>
          <a:off x="204440" y="1843241"/>
          <a:ext cx="371710" cy="37171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7F197A-F087-41A6-8048-91379919A17F}">
      <dsp:nvSpPr>
        <dsp:cNvPr id="0" name=""/>
        <dsp:cNvSpPr/>
      </dsp:nvSpPr>
      <dsp:spPr>
        <a:xfrm>
          <a:off x="780591" y="1691178"/>
          <a:ext cx="4947752" cy="6758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526" tIns="71526" rIns="71526" bIns="71526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500" kern="1200" dirty="0"/>
            <a:t>Stel de formule om het aanbod van producten te berekenen is:</a:t>
          </a:r>
          <a:endParaRPr lang="en-US" sz="1500" kern="1200" dirty="0"/>
        </a:p>
      </dsp:txBody>
      <dsp:txXfrm>
        <a:off x="780591" y="1691178"/>
        <a:ext cx="4947752" cy="675836"/>
      </dsp:txXfrm>
    </dsp:sp>
    <dsp:sp modelId="{004F143D-7041-4EB0-AAB5-9D9CCD9DB49D}">
      <dsp:nvSpPr>
        <dsp:cNvPr id="0" name=""/>
        <dsp:cNvSpPr/>
      </dsp:nvSpPr>
      <dsp:spPr>
        <a:xfrm>
          <a:off x="0" y="2535974"/>
          <a:ext cx="5728344" cy="6758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AC25D4-DB32-4DFD-BDAF-137563562EA1}">
      <dsp:nvSpPr>
        <dsp:cNvPr id="0" name=""/>
        <dsp:cNvSpPr/>
      </dsp:nvSpPr>
      <dsp:spPr>
        <a:xfrm>
          <a:off x="204440" y="2688037"/>
          <a:ext cx="371710" cy="37171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A9837F-EA32-4366-B851-5BE91A212954}">
      <dsp:nvSpPr>
        <dsp:cNvPr id="0" name=""/>
        <dsp:cNvSpPr/>
      </dsp:nvSpPr>
      <dsp:spPr>
        <a:xfrm>
          <a:off x="780591" y="2535974"/>
          <a:ext cx="4947752" cy="6758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526" tIns="71526" rIns="71526" bIns="71526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500" kern="1200" dirty="0" err="1"/>
            <a:t>Qa</a:t>
          </a:r>
          <a:r>
            <a:rPr lang="nl-NL" sz="1500" kern="1200" dirty="0"/>
            <a:t> = 15P - 20 </a:t>
          </a:r>
          <a:endParaRPr lang="en-US" sz="1500" kern="1200" dirty="0"/>
        </a:p>
      </dsp:txBody>
      <dsp:txXfrm>
        <a:off x="780591" y="2535974"/>
        <a:ext cx="4947752" cy="675836"/>
      </dsp:txXfrm>
    </dsp:sp>
    <dsp:sp modelId="{4DF36642-D726-478E-B86E-D6EC5EEDB2BE}">
      <dsp:nvSpPr>
        <dsp:cNvPr id="0" name=""/>
        <dsp:cNvSpPr/>
      </dsp:nvSpPr>
      <dsp:spPr>
        <a:xfrm>
          <a:off x="0" y="3380770"/>
          <a:ext cx="5728344" cy="67583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1A20F0-25EC-4A1C-B768-8185C40BAF41}">
      <dsp:nvSpPr>
        <dsp:cNvPr id="0" name=""/>
        <dsp:cNvSpPr/>
      </dsp:nvSpPr>
      <dsp:spPr>
        <a:xfrm>
          <a:off x="204440" y="3532834"/>
          <a:ext cx="371710" cy="37171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8D27D5-C43E-4299-B468-29BB06BB0D34}">
      <dsp:nvSpPr>
        <dsp:cNvPr id="0" name=""/>
        <dsp:cNvSpPr/>
      </dsp:nvSpPr>
      <dsp:spPr>
        <a:xfrm>
          <a:off x="780591" y="3380770"/>
          <a:ext cx="4947752" cy="6758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526" tIns="71526" rIns="71526" bIns="71526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500" kern="1200"/>
            <a:t>Aanbod als de prijs 0 is Qa = 15 * 0 – 20 = -20 of te wel er wordt niks aangeboden als de prijs nul euro is</a:t>
          </a:r>
          <a:endParaRPr lang="en-US" sz="1500" kern="1200"/>
        </a:p>
      </dsp:txBody>
      <dsp:txXfrm>
        <a:off x="780591" y="3380770"/>
        <a:ext cx="4947752" cy="675836"/>
      </dsp:txXfrm>
    </dsp:sp>
    <dsp:sp modelId="{495F9DEB-2493-452A-9AB9-5D8328CCB6A3}">
      <dsp:nvSpPr>
        <dsp:cNvPr id="0" name=""/>
        <dsp:cNvSpPr/>
      </dsp:nvSpPr>
      <dsp:spPr>
        <a:xfrm>
          <a:off x="0" y="4225566"/>
          <a:ext cx="5728344" cy="67583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44D071-769E-45B5-8D4D-8C7BBC11C66B}">
      <dsp:nvSpPr>
        <dsp:cNvPr id="0" name=""/>
        <dsp:cNvSpPr/>
      </dsp:nvSpPr>
      <dsp:spPr>
        <a:xfrm>
          <a:off x="204440" y="4377630"/>
          <a:ext cx="371710" cy="371710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090974-D3C5-407F-87A5-7C25961175C7}">
      <dsp:nvSpPr>
        <dsp:cNvPr id="0" name=""/>
        <dsp:cNvSpPr/>
      </dsp:nvSpPr>
      <dsp:spPr>
        <a:xfrm>
          <a:off x="780591" y="4225566"/>
          <a:ext cx="4947752" cy="6758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526" tIns="71526" rIns="71526" bIns="71526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500" kern="1200"/>
            <a:t>Hoeveel is het aanbod bij een prijs van 3 euro?</a:t>
          </a:r>
          <a:endParaRPr lang="en-US" sz="1500" kern="1200"/>
        </a:p>
      </dsp:txBody>
      <dsp:txXfrm>
        <a:off x="780591" y="4225566"/>
        <a:ext cx="4947752" cy="6758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1ZEXa4GDoL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41E54C-95E2-4E73-A77B-15471D571D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Vraag en aanbod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049789D-B79D-4EFB-9064-32E646B8BB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253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>
            <a:extLst>
              <a:ext uri="{FF2B5EF4-FFF2-40B4-BE49-F238E27FC236}">
                <a16:creationId xmlns:a16="http://schemas.microsoft.com/office/drawing/2014/main" id="{8775F366-526C-4C42-8931-696FFE8AA5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1DCC7BA-3740-47E1-91B9-6269381397A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CEFA49-6B2F-4FE6-B6AF-31D49E68C2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40086" y="40084"/>
            <a:ext cx="6858002" cy="6777832"/>
          </a:xfrm>
          <a:custGeom>
            <a:avLst/>
            <a:gdLst>
              <a:gd name="connsiteX0" fmla="*/ 6858001 w 6858002"/>
              <a:gd name="connsiteY0" fmla="*/ 4666984 h 6777832"/>
              <a:gd name="connsiteX1" fmla="*/ 3829243 w 6858002"/>
              <a:gd name="connsiteY1" fmla="*/ 6654602 h 6777832"/>
              <a:gd name="connsiteX2" fmla="*/ 3827370 w 6858002"/>
              <a:gd name="connsiteY2" fmla="*/ 6656146 h 6777832"/>
              <a:gd name="connsiteX3" fmla="*/ 3824584 w 6858002"/>
              <a:gd name="connsiteY3" fmla="*/ 6657658 h 6777832"/>
              <a:gd name="connsiteX4" fmla="*/ 3798694 w 6858002"/>
              <a:gd name="connsiteY4" fmla="*/ 6674649 h 6777832"/>
              <a:gd name="connsiteX5" fmla="*/ 3785012 w 6858002"/>
              <a:gd name="connsiteY5" fmla="*/ 6679138 h 6777832"/>
              <a:gd name="connsiteX6" fmla="*/ 3706340 w 6858002"/>
              <a:gd name="connsiteY6" fmla="*/ 6721839 h 6777832"/>
              <a:gd name="connsiteX7" fmla="*/ 3428999 w 6858002"/>
              <a:gd name="connsiteY7" fmla="*/ 6777832 h 6777832"/>
              <a:gd name="connsiteX8" fmla="*/ 3151659 w 6858002"/>
              <a:gd name="connsiteY8" fmla="*/ 6721839 h 6777832"/>
              <a:gd name="connsiteX9" fmla="*/ 3072997 w 6858002"/>
              <a:gd name="connsiteY9" fmla="*/ 6679143 h 6777832"/>
              <a:gd name="connsiteX10" fmla="*/ 3059299 w 6858002"/>
              <a:gd name="connsiteY10" fmla="*/ 6674649 h 6777832"/>
              <a:gd name="connsiteX11" fmla="*/ 3033384 w 6858002"/>
              <a:gd name="connsiteY11" fmla="*/ 6657642 h 6777832"/>
              <a:gd name="connsiteX12" fmla="*/ 3030628 w 6858002"/>
              <a:gd name="connsiteY12" fmla="*/ 6656146 h 6777832"/>
              <a:gd name="connsiteX13" fmla="*/ 3028776 w 6858002"/>
              <a:gd name="connsiteY13" fmla="*/ 6654618 h 6777832"/>
              <a:gd name="connsiteX14" fmla="*/ 1 w 6858002"/>
              <a:gd name="connsiteY14" fmla="*/ 4666984 h 6777832"/>
              <a:gd name="connsiteX15" fmla="*/ 6858002 w 6858002"/>
              <a:gd name="connsiteY15" fmla="*/ 0 h 6777832"/>
              <a:gd name="connsiteX16" fmla="*/ 6858002 w 6858002"/>
              <a:gd name="connsiteY16" fmla="*/ 1570616 h 6777832"/>
              <a:gd name="connsiteX17" fmla="*/ 6858001 w 6858002"/>
              <a:gd name="connsiteY17" fmla="*/ 1570616 h 6777832"/>
              <a:gd name="connsiteX18" fmla="*/ 6858001 w 6858002"/>
              <a:gd name="connsiteY18" fmla="*/ 4666983 h 6777832"/>
              <a:gd name="connsiteX19" fmla="*/ 0 w 6858002"/>
              <a:gd name="connsiteY19" fmla="*/ 4666983 h 6777832"/>
              <a:gd name="connsiteX20" fmla="*/ 0 w 6858002"/>
              <a:gd name="connsiteY20" fmla="*/ 595217 h 6777832"/>
              <a:gd name="connsiteX21" fmla="*/ 1 w 6858002"/>
              <a:gd name="connsiteY21" fmla="*/ 595217 h 6777832"/>
              <a:gd name="connsiteX22" fmla="*/ 1 w 6858002"/>
              <a:gd name="connsiteY22" fmla="*/ 0 h 6777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858002" h="6777832">
                <a:moveTo>
                  <a:pt x="6858001" y="4666984"/>
                </a:moveTo>
                <a:lnTo>
                  <a:pt x="3829243" y="6654602"/>
                </a:lnTo>
                <a:lnTo>
                  <a:pt x="3827370" y="6656146"/>
                </a:lnTo>
                <a:lnTo>
                  <a:pt x="3824584" y="6657658"/>
                </a:lnTo>
                <a:lnTo>
                  <a:pt x="3798694" y="6674649"/>
                </a:lnTo>
                <a:lnTo>
                  <a:pt x="3785012" y="6679138"/>
                </a:lnTo>
                <a:lnTo>
                  <a:pt x="3706340" y="6721839"/>
                </a:lnTo>
                <a:cubicBezTo>
                  <a:pt x="3621097" y="6757894"/>
                  <a:pt x="3527376" y="6777832"/>
                  <a:pt x="3428999" y="6777832"/>
                </a:cubicBezTo>
                <a:cubicBezTo>
                  <a:pt x="3330622" y="6777832"/>
                  <a:pt x="3236902" y="6757894"/>
                  <a:pt x="3151659" y="6721839"/>
                </a:cubicBezTo>
                <a:lnTo>
                  <a:pt x="3072997" y="6679143"/>
                </a:lnTo>
                <a:lnTo>
                  <a:pt x="3059299" y="6674649"/>
                </a:lnTo>
                <a:lnTo>
                  <a:pt x="3033384" y="6657642"/>
                </a:lnTo>
                <a:lnTo>
                  <a:pt x="3030628" y="6656146"/>
                </a:lnTo>
                <a:lnTo>
                  <a:pt x="3028776" y="6654618"/>
                </a:lnTo>
                <a:lnTo>
                  <a:pt x="1" y="4666984"/>
                </a:lnTo>
                <a:close/>
                <a:moveTo>
                  <a:pt x="6858002" y="0"/>
                </a:moveTo>
                <a:lnTo>
                  <a:pt x="6858002" y="1570616"/>
                </a:lnTo>
                <a:lnTo>
                  <a:pt x="6858001" y="1570616"/>
                </a:lnTo>
                <a:lnTo>
                  <a:pt x="6858001" y="4666983"/>
                </a:lnTo>
                <a:lnTo>
                  <a:pt x="0" y="4666983"/>
                </a:lnTo>
                <a:lnTo>
                  <a:pt x="0" y="595217"/>
                </a:lnTo>
                <a:lnTo>
                  <a:pt x="1" y="595217"/>
                </a:lnTo>
                <a:lnTo>
                  <a:pt x="1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="" xmlns:a14="http://schemas.microsoft.com/office/drawing/2010/main" xmlns:p14="http://schemas.microsoft.com/office/powerpoint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A3EE9FE-0857-47F8-97E0-DB2663D62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4" y="947607"/>
            <a:ext cx="4389427" cy="496278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 dirty="0"/>
              <a:t>Les 2 </a:t>
            </a:r>
          </a:p>
        </p:txBody>
      </p:sp>
    </p:spTree>
    <p:extLst>
      <p:ext uri="{BB962C8B-B14F-4D97-AF65-F5344CB8AC3E}">
        <p14:creationId xmlns:p14="http://schemas.microsoft.com/office/powerpoint/2010/main" val="4224835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80CCB5-75F3-493E-8064-322E8163E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Planning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2ECFCBB-9321-402B-BDA3-D4725FD7C4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Presentatie</a:t>
            </a:r>
          </a:p>
          <a:p>
            <a:r>
              <a:rPr lang="nl-NL" dirty="0"/>
              <a:t>Uitleg</a:t>
            </a:r>
          </a:p>
          <a:p>
            <a:r>
              <a:rPr lang="nl-NL" dirty="0"/>
              <a:t>Aan de slag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99757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B18C28-3B99-42D0-9D67-8B06D52D2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 van de lessen deze week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C169A92-D371-47EA-A87C-75BB5B391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Rekenen met vraag- en aanbodvergelijkingen</a:t>
            </a:r>
          </a:p>
          <a:p>
            <a:r>
              <a:rPr lang="nl-NL" dirty="0"/>
              <a:t>Het tekenen van vraag- en aanbodlijnen</a:t>
            </a:r>
          </a:p>
          <a:p>
            <a:r>
              <a:rPr lang="nl-NL" dirty="0"/>
              <a:t>De evenwichtssituatie op de markt zowel grafisch als rekenkundig bepalen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357739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2B82547-2424-4E7A-A98B-75206EE730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23">
            <a:extLst>
              <a:ext uri="{FF2B5EF4-FFF2-40B4-BE49-F238E27FC236}">
                <a16:creationId xmlns:a16="http://schemas.microsoft.com/office/drawing/2014/main" id="{5109BC2F-9616-4D7D-9E98-57898009A8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blipFill>
            <a:blip r:embed="rId2">
              <a:duotone>
                <a:schemeClr val="accent1">
                  <a:tint val="98000"/>
                  <a:lumMod val="102000"/>
                </a:schemeClr>
                <a:schemeClr val="accent1">
                  <a:shade val="98000"/>
                  <a:lumMod val="98000"/>
                </a:schemeClr>
              </a:duotone>
            </a:blip>
            <a:tile tx="0" ty="0" sx="100000" sy="100000" flip="none" algn="tl"/>
          </a:blip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5260340-89E3-40CB-9854-C57B7FB82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754" y="1687286"/>
            <a:ext cx="3269463" cy="3978017"/>
          </a:xfrm>
        </p:spPr>
        <p:txBody>
          <a:bodyPr anchor="t">
            <a:normAutofit/>
          </a:bodyPr>
          <a:lstStyle/>
          <a:p>
            <a:r>
              <a:rPr lang="nl-NL" sz="4400" dirty="0"/>
              <a:t>Aanbod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D48EA8DD-0FE4-4149-AC38-2436995625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7725322"/>
              </p:ext>
            </p:extLst>
          </p:nvPr>
        </p:nvGraphicFramePr>
        <p:xfrm>
          <a:off x="5508820" y="965200"/>
          <a:ext cx="5728344" cy="49029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51620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E2264E67-6F59-4D8D-8E5F-8245B0FEAE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3" y="0"/>
            <a:ext cx="12187427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23">
            <a:extLst>
              <a:ext uri="{FF2B5EF4-FFF2-40B4-BE49-F238E27FC236}">
                <a16:creationId xmlns:a16="http://schemas.microsoft.com/office/drawing/2014/main" id="{158E1C6E-D299-4F5D-B15B-155EBF7F62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212121"/>
          </a:solidFill>
          <a:ln>
            <a:noFill/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4D12FE5-02F9-49BC-A9E2-6822D9C5A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4" y="457201"/>
            <a:ext cx="3575737" cy="1332688"/>
          </a:xfrm>
        </p:spPr>
        <p:txBody>
          <a:bodyPr anchor="b">
            <a:normAutofit/>
          </a:bodyPr>
          <a:lstStyle/>
          <a:p>
            <a:pPr algn="ctr"/>
            <a:r>
              <a:rPr lang="nl-NL" sz="3200" dirty="0">
                <a:solidFill>
                  <a:srgbClr val="FFFFFF"/>
                </a:solidFill>
              </a:rPr>
              <a:t>Aanbodlijn tekenen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FB11F21-0A81-4058-96A7-A7040FB0F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14" y="2046514"/>
            <a:ext cx="3575737" cy="3994848"/>
          </a:xfrm>
        </p:spPr>
        <p:txBody>
          <a:bodyPr>
            <a:normAutofit/>
          </a:bodyPr>
          <a:lstStyle/>
          <a:p>
            <a:r>
              <a:rPr lang="nl-NL" sz="1600" dirty="0" err="1">
                <a:solidFill>
                  <a:srgbClr val="FFFFFF"/>
                </a:solidFill>
              </a:rPr>
              <a:t>Qa</a:t>
            </a:r>
            <a:r>
              <a:rPr lang="nl-NL" sz="1600" dirty="0">
                <a:solidFill>
                  <a:srgbClr val="FFFFFF"/>
                </a:solidFill>
              </a:rPr>
              <a:t> = 15P - 20 </a:t>
            </a:r>
            <a:endParaRPr lang="en-US" sz="16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nl-NL" sz="1600" dirty="0">
              <a:solidFill>
                <a:srgbClr val="FFFFFF"/>
              </a:solidFill>
            </a:endParaRP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9965AC84-AEDA-495A-BC3F-B0A0A8A839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0790" y="1337195"/>
            <a:ext cx="6267743" cy="3884964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22174105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2264E67-6F59-4D8D-8E5F-8245B0FEAE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3" y="0"/>
            <a:ext cx="12187427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23">
            <a:extLst>
              <a:ext uri="{FF2B5EF4-FFF2-40B4-BE49-F238E27FC236}">
                <a16:creationId xmlns:a16="http://schemas.microsoft.com/office/drawing/2014/main" id="{158E1C6E-D299-4F5D-B15B-155EBF7F62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212121"/>
          </a:solidFill>
          <a:ln>
            <a:noFill/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3C48A64-828A-4D43-B564-5C8616F2D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4" y="457201"/>
            <a:ext cx="3575737" cy="1332688"/>
          </a:xfrm>
        </p:spPr>
        <p:txBody>
          <a:bodyPr anchor="b">
            <a:normAutofit/>
          </a:bodyPr>
          <a:lstStyle/>
          <a:p>
            <a:pPr algn="ctr"/>
            <a:r>
              <a:rPr lang="nl-NL" sz="3200" dirty="0">
                <a:solidFill>
                  <a:srgbClr val="FFFFFF"/>
                </a:solidFill>
              </a:rPr>
              <a:t>Vraag en aanbod kruisen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4B61170-0674-4E3B-B963-5A40FEFDDB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14" y="2046514"/>
            <a:ext cx="3575737" cy="3994848"/>
          </a:xfrm>
        </p:spPr>
        <p:txBody>
          <a:bodyPr>
            <a:normAutofit/>
          </a:bodyPr>
          <a:lstStyle/>
          <a:p>
            <a:r>
              <a:rPr lang="nl-NL" sz="1600" dirty="0" err="1">
                <a:solidFill>
                  <a:srgbClr val="FFFFFF"/>
                </a:solidFill>
              </a:rPr>
              <a:t>Qv</a:t>
            </a:r>
            <a:r>
              <a:rPr lang="nl-NL" sz="1600" dirty="0">
                <a:solidFill>
                  <a:srgbClr val="FFFFFF"/>
                </a:solidFill>
              </a:rPr>
              <a:t> = -10P + 50 = Rood</a:t>
            </a:r>
          </a:p>
          <a:p>
            <a:r>
              <a:rPr lang="nl-NL" sz="1600" dirty="0" err="1">
                <a:solidFill>
                  <a:srgbClr val="FFFFFF"/>
                </a:solidFill>
              </a:rPr>
              <a:t>Qa</a:t>
            </a:r>
            <a:r>
              <a:rPr lang="nl-NL" sz="1600" dirty="0">
                <a:solidFill>
                  <a:srgbClr val="FFFFFF"/>
                </a:solidFill>
              </a:rPr>
              <a:t> = 15P - 20  = Groen</a:t>
            </a:r>
            <a:endParaRPr lang="en-US" sz="1600" dirty="0">
              <a:solidFill>
                <a:srgbClr val="FFFFFF"/>
              </a:solidFill>
            </a:endParaRPr>
          </a:p>
          <a:p>
            <a:endParaRPr lang="en-US" sz="1600" dirty="0">
              <a:solidFill>
                <a:srgbClr val="FFFFFF"/>
              </a:solidFill>
            </a:endParaRPr>
          </a:p>
          <a:p>
            <a:endParaRPr lang="nl-NL" sz="1600" dirty="0">
              <a:solidFill>
                <a:srgbClr val="FFFFFF"/>
              </a:solidFill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373FAAA8-C4CB-4281-B139-B39B8EFBEB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0790" y="1196290"/>
            <a:ext cx="6267743" cy="4166774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40928051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474185C-32C0-406B-AAF0-3806AC4C2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5" y="1734857"/>
            <a:ext cx="3765483" cy="3388287"/>
          </a:xfrm>
        </p:spPr>
        <p:txBody>
          <a:bodyPr anchor="ctr">
            <a:normAutofit/>
          </a:bodyPr>
          <a:lstStyle/>
          <a:p>
            <a:r>
              <a:rPr lang="nl-NL" dirty="0"/>
              <a:t>Vraag en aanbod kruisen</a:t>
            </a:r>
            <a:br>
              <a:rPr lang="nl-NL" dirty="0"/>
            </a:br>
            <a:r>
              <a:rPr lang="nl-NL" dirty="0"/>
              <a:t>waar precies </a:t>
            </a:r>
          </a:p>
        </p:txBody>
      </p:sp>
      <p:pic>
        <p:nvPicPr>
          <p:cNvPr id="7" name="Tijdelijke aanduiding voor inhoud 6">
            <a:extLst>
              <a:ext uri="{FF2B5EF4-FFF2-40B4-BE49-F238E27FC236}">
                <a16:creationId xmlns:a16="http://schemas.microsoft.com/office/drawing/2014/main" id="{377A42DF-4D66-400D-A83A-4E31C4922E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79978" y="942535"/>
            <a:ext cx="6188596" cy="4529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1763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7CC6D0-1AF2-462C-A537-2F8673CA2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manier</a:t>
            </a:r>
            <a:r>
              <a:rPr lang="en-US" dirty="0"/>
              <a:t> om het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berekenen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D226093-2CBA-47F7-AA73-7F4D69188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>
                <a:solidFill>
                  <a:srgbClr val="FFFFFF"/>
                </a:solidFill>
              </a:rPr>
              <a:t>Qv</a:t>
            </a:r>
            <a:r>
              <a:rPr lang="nl-NL" dirty="0">
                <a:solidFill>
                  <a:srgbClr val="FFFFFF"/>
                </a:solidFill>
              </a:rPr>
              <a:t> = -10P + 50 	= 		</a:t>
            </a:r>
            <a:r>
              <a:rPr lang="nl-NL" dirty="0" err="1">
                <a:solidFill>
                  <a:srgbClr val="FFFFFF"/>
                </a:solidFill>
              </a:rPr>
              <a:t>Qa</a:t>
            </a:r>
            <a:r>
              <a:rPr lang="nl-NL" dirty="0">
                <a:solidFill>
                  <a:srgbClr val="FFFFFF"/>
                </a:solidFill>
              </a:rPr>
              <a:t> = 15P – 20</a:t>
            </a:r>
          </a:p>
          <a:p>
            <a:r>
              <a:rPr lang="en-US" dirty="0">
                <a:solidFill>
                  <a:srgbClr val="FFFFFF"/>
                </a:solidFill>
              </a:rPr>
              <a:t>-</a:t>
            </a:r>
            <a:r>
              <a:rPr lang="nl-NL" dirty="0">
                <a:solidFill>
                  <a:srgbClr val="FFFFFF"/>
                </a:solidFill>
              </a:rPr>
              <a:t> 10P + 50 		=		15P – 20</a:t>
            </a:r>
          </a:p>
          <a:p>
            <a:r>
              <a:rPr lang="en-US" dirty="0">
                <a:solidFill>
                  <a:srgbClr val="FFFFFF"/>
                </a:solidFill>
              </a:rPr>
              <a:t>+ </a:t>
            </a:r>
            <a:r>
              <a:rPr lang="nl-NL" dirty="0">
                <a:solidFill>
                  <a:srgbClr val="FFFFFF"/>
                </a:solidFill>
              </a:rPr>
              <a:t>10P					+10 P</a:t>
            </a:r>
          </a:p>
          <a:p>
            <a:r>
              <a:rPr lang="nl-NL" dirty="0">
                <a:solidFill>
                  <a:srgbClr val="FFFFFF"/>
                </a:solidFill>
              </a:rPr>
              <a:t>50				=		25P – 20</a:t>
            </a:r>
          </a:p>
          <a:p>
            <a:r>
              <a:rPr lang="nl-NL" dirty="0">
                <a:solidFill>
                  <a:srgbClr val="FFFFFF"/>
                </a:solidFill>
              </a:rPr>
              <a:t>+20						+20	</a:t>
            </a:r>
          </a:p>
          <a:p>
            <a:r>
              <a:rPr lang="nl-NL" dirty="0">
                <a:solidFill>
                  <a:srgbClr val="FFFFFF"/>
                </a:solidFill>
              </a:rPr>
              <a:t>70				=		25P 		</a:t>
            </a:r>
          </a:p>
          <a:p>
            <a:r>
              <a:rPr lang="en-US" dirty="0">
                <a:solidFill>
                  <a:srgbClr val="FFFFFF"/>
                </a:solidFill>
              </a:rPr>
              <a:t>P = 7</a:t>
            </a:r>
            <a:r>
              <a:rPr lang="nl-NL" dirty="0">
                <a:solidFill>
                  <a:srgbClr val="FFFFFF"/>
                </a:solidFill>
              </a:rPr>
              <a:t>0 / 25 = € 2,80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2223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1E1B2A-D719-4584-9F7E-0D4DEFF7C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de slag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5931ACC-9F48-4FFE-842F-5655F0CD0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Huiswerk 6.1 onderdeel B</a:t>
            </a:r>
          </a:p>
        </p:txBody>
      </p:sp>
    </p:spTree>
    <p:extLst>
      <p:ext uri="{BB962C8B-B14F-4D97-AF65-F5344CB8AC3E}">
        <p14:creationId xmlns:p14="http://schemas.microsoft.com/office/powerpoint/2010/main" val="7914327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668630-CA42-4AA5-90EB-E18ECDF7F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 bereikt?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5682D46-35EF-46C6-9EA3-8D52BE9FD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solidFill>
                  <a:srgbClr val="FF0000"/>
                </a:solidFill>
              </a:rPr>
              <a:t>Rekenen met vraag- </a:t>
            </a:r>
            <a:r>
              <a:rPr lang="nl-NL" dirty="0"/>
              <a:t>en aanbodvergelijkingen</a:t>
            </a:r>
          </a:p>
          <a:p>
            <a:r>
              <a:rPr lang="nl-NL" dirty="0">
                <a:solidFill>
                  <a:srgbClr val="FF0000"/>
                </a:solidFill>
              </a:rPr>
              <a:t>Het tekenen van vraag- </a:t>
            </a:r>
            <a:r>
              <a:rPr lang="nl-NL" dirty="0"/>
              <a:t>en aanbodlijnen</a:t>
            </a:r>
          </a:p>
          <a:p>
            <a:r>
              <a:rPr lang="nl-NL" dirty="0"/>
              <a:t>De evenwichtssituatie op de markt zowel grafisch als rekenkundig bepalen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0822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>
            <a:extLst>
              <a:ext uri="{FF2B5EF4-FFF2-40B4-BE49-F238E27FC236}">
                <a16:creationId xmlns:a16="http://schemas.microsoft.com/office/drawing/2014/main" id="{8775F366-526C-4C42-8931-696FFE8AA5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1DCC7BA-3740-47E1-91B9-6269381397A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CEFA49-6B2F-4FE6-B6AF-31D49E68C2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40086" y="40084"/>
            <a:ext cx="6858002" cy="6777832"/>
          </a:xfrm>
          <a:custGeom>
            <a:avLst/>
            <a:gdLst>
              <a:gd name="connsiteX0" fmla="*/ 6858001 w 6858002"/>
              <a:gd name="connsiteY0" fmla="*/ 4666984 h 6777832"/>
              <a:gd name="connsiteX1" fmla="*/ 3829243 w 6858002"/>
              <a:gd name="connsiteY1" fmla="*/ 6654602 h 6777832"/>
              <a:gd name="connsiteX2" fmla="*/ 3827370 w 6858002"/>
              <a:gd name="connsiteY2" fmla="*/ 6656146 h 6777832"/>
              <a:gd name="connsiteX3" fmla="*/ 3824584 w 6858002"/>
              <a:gd name="connsiteY3" fmla="*/ 6657658 h 6777832"/>
              <a:gd name="connsiteX4" fmla="*/ 3798694 w 6858002"/>
              <a:gd name="connsiteY4" fmla="*/ 6674649 h 6777832"/>
              <a:gd name="connsiteX5" fmla="*/ 3785012 w 6858002"/>
              <a:gd name="connsiteY5" fmla="*/ 6679138 h 6777832"/>
              <a:gd name="connsiteX6" fmla="*/ 3706340 w 6858002"/>
              <a:gd name="connsiteY6" fmla="*/ 6721839 h 6777832"/>
              <a:gd name="connsiteX7" fmla="*/ 3428999 w 6858002"/>
              <a:gd name="connsiteY7" fmla="*/ 6777832 h 6777832"/>
              <a:gd name="connsiteX8" fmla="*/ 3151659 w 6858002"/>
              <a:gd name="connsiteY8" fmla="*/ 6721839 h 6777832"/>
              <a:gd name="connsiteX9" fmla="*/ 3072997 w 6858002"/>
              <a:gd name="connsiteY9" fmla="*/ 6679143 h 6777832"/>
              <a:gd name="connsiteX10" fmla="*/ 3059299 w 6858002"/>
              <a:gd name="connsiteY10" fmla="*/ 6674649 h 6777832"/>
              <a:gd name="connsiteX11" fmla="*/ 3033384 w 6858002"/>
              <a:gd name="connsiteY11" fmla="*/ 6657642 h 6777832"/>
              <a:gd name="connsiteX12" fmla="*/ 3030628 w 6858002"/>
              <a:gd name="connsiteY12" fmla="*/ 6656146 h 6777832"/>
              <a:gd name="connsiteX13" fmla="*/ 3028776 w 6858002"/>
              <a:gd name="connsiteY13" fmla="*/ 6654618 h 6777832"/>
              <a:gd name="connsiteX14" fmla="*/ 1 w 6858002"/>
              <a:gd name="connsiteY14" fmla="*/ 4666984 h 6777832"/>
              <a:gd name="connsiteX15" fmla="*/ 6858002 w 6858002"/>
              <a:gd name="connsiteY15" fmla="*/ 0 h 6777832"/>
              <a:gd name="connsiteX16" fmla="*/ 6858002 w 6858002"/>
              <a:gd name="connsiteY16" fmla="*/ 1570616 h 6777832"/>
              <a:gd name="connsiteX17" fmla="*/ 6858001 w 6858002"/>
              <a:gd name="connsiteY17" fmla="*/ 1570616 h 6777832"/>
              <a:gd name="connsiteX18" fmla="*/ 6858001 w 6858002"/>
              <a:gd name="connsiteY18" fmla="*/ 4666983 h 6777832"/>
              <a:gd name="connsiteX19" fmla="*/ 0 w 6858002"/>
              <a:gd name="connsiteY19" fmla="*/ 4666983 h 6777832"/>
              <a:gd name="connsiteX20" fmla="*/ 0 w 6858002"/>
              <a:gd name="connsiteY20" fmla="*/ 595217 h 6777832"/>
              <a:gd name="connsiteX21" fmla="*/ 1 w 6858002"/>
              <a:gd name="connsiteY21" fmla="*/ 595217 h 6777832"/>
              <a:gd name="connsiteX22" fmla="*/ 1 w 6858002"/>
              <a:gd name="connsiteY22" fmla="*/ 0 h 6777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858002" h="6777832">
                <a:moveTo>
                  <a:pt x="6858001" y="4666984"/>
                </a:moveTo>
                <a:lnTo>
                  <a:pt x="3829243" y="6654602"/>
                </a:lnTo>
                <a:lnTo>
                  <a:pt x="3827370" y="6656146"/>
                </a:lnTo>
                <a:lnTo>
                  <a:pt x="3824584" y="6657658"/>
                </a:lnTo>
                <a:lnTo>
                  <a:pt x="3798694" y="6674649"/>
                </a:lnTo>
                <a:lnTo>
                  <a:pt x="3785012" y="6679138"/>
                </a:lnTo>
                <a:lnTo>
                  <a:pt x="3706340" y="6721839"/>
                </a:lnTo>
                <a:cubicBezTo>
                  <a:pt x="3621097" y="6757894"/>
                  <a:pt x="3527376" y="6777832"/>
                  <a:pt x="3428999" y="6777832"/>
                </a:cubicBezTo>
                <a:cubicBezTo>
                  <a:pt x="3330622" y="6777832"/>
                  <a:pt x="3236902" y="6757894"/>
                  <a:pt x="3151659" y="6721839"/>
                </a:cubicBezTo>
                <a:lnTo>
                  <a:pt x="3072997" y="6679143"/>
                </a:lnTo>
                <a:lnTo>
                  <a:pt x="3059299" y="6674649"/>
                </a:lnTo>
                <a:lnTo>
                  <a:pt x="3033384" y="6657642"/>
                </a:lnTo>
                <a:lnTo>
                  <a:pt x="3030628" y="6656146"/>
                </a:lnTo>
                <a:lnTo>
                  <a:pt x="3028776" y="6654618"/>
                </a:lnTo>
                <a:lnTo>
                  <a:pt x="1" y="4666984"/>
                </a:lnTo>
                <a:close/>
                <a:moveTo>
                  <a:pt x="6858002" y="0"/>
                </a:moveTo>
                <a:lnTo>
                  <a:pt x="6858002" y="1570616"/>
                </a:lnTo>
                <a:lnTo>
                  <a:pt x="6858001" y="1570616"/>
                </a:lnTo>
                <a:lnTo>
                  <a:pt x="6858001" y="4666983"/>
                </a:lnTo>
                <a:lnTo>
                  <a:pt x="0" y="4666983"/>
                </a:lnTo>
                <a:lnTo>
                  <a:pt x="0" y="595217"/>
                </a:lnTo>
                <a:lnTo>
                  <a:pt x="1" y="595217"/>
                </a:lnTo>
                <a:lnTo>
                  <a:pt x="1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="" xmlns:a14="http://schemas.microsoft.com/office/drawing/2010/main" xmlns:p14="http://schemas.microsoft.com/office/powerpoint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C36EA36-EC7A-4D76-BFE9-0A4A4A7A2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4" y="947607"/>
            <a:ext cx="4389427" cy="496278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 dirty="0"/>
              <a:t>Les 1</a:t>
            </a:r>
          </a:p>
        </p:txBody>
      </p:sp>
    </p:spTree>
    <p:extLst>
      <p:ext uri="{BB962C8B-B14F-4D97-AF65-F5344CB8AC3E}">
        <p14:creationId xmlns:p14="http://schemas.microsoft.com/office/powerpoint/2010/main" val="1523322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7E3462-FDD7-4CA9-80C3-419738E26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Planning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3B7EB2C-32A0-4ED3-9CBD-866D2CD506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Uitleg</a:t>
            </a:r>
          </a:p>
          <a:p>
            <a:r>
              <a:rPr lang="en-US" dirty="0" err="1"/>
              <a:t>Presentatie</a:t>
            </a:r>
            <a:endParaRPr lang="nl-NL" dirty="0"/>
          </a:p>
          <a:p>
            <a:r>
              <a:rPr lang="nl-NL" dirty="0"/>
              <a:t>Toets kort doornemen</a:t>
            </a:r>
          </a:p>
          <a:p>
            <a:r>
              <a:rPr lang="nl-NL" dirty="0"/>
              <a:t>Aan de slag</a:t>
            </a:r>
          </a:p>
        </p:txBody>
      </p:sp>
    </p:spTree>
    <p:extLst>
      <p:ext uri="{BB962C8B-B14F-4D97-AF65-F5344CB8AC3E}">
        <p14:creationId xmlns:p14="http://schemas.microsoft.com/office/powerpoint/2010/main" val="2466866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B18C28-3B99-42D0-9D67-8B06D52D2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 van de lessen deze week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C169A92-D371-47EA-A87C-75BB5B391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Rekenen met vraag- en aanbodvergelijkingen</a:t>
            </a:r>
          </a:p>
          <a:p>
            <a:r>
              <a:rPr lang="nl-NL" dirty="0"/>
              <a:t>Het tekenen van vraag- en aanbodlijnen</a:t>
            </a:r>
          </a:p>
          <a:p>
            <a:r>
              <a:rPr lang="nl-NL" dirty="0"/>
              <a:t>De evenwichtssituatie op de markt zowel grafisch als rekenkundig bepalen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49572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2FDABC-8B82-4862-8826-15B1714D8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ontstaan prijzen?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308E2FB-9699-42E2-89E2-C244B5BD4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https://www.youtube.com/watch?v=1ZEXa4GDoLM</a:t>
            </a: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91900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" name="Rectangle 56">
            <a:extLst>
              <a:ext uri="{FF2B5EF4-FFF2-40B4-BE49-F238E27FC236}">
                <a16:creationId xmlns:a16="http://schemas.microsoft.com/office/drawing/2014/main" id="{B2B82547-2424-4E7A-A98B-75206EE730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23">
            <a:extLst>
              <a:ext uri="{FF2B5EF4-FFF2-40B4-BE49-F238E27FC236}">
                <a16:creationId xmlns:a16="http://schemas.microsoft.com/office/drawing/2014/main" id="{5109BC2F-9616-4D7D-9E98-57898009A8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blipFill>
            <a:blip r:embed="rId2">
              <a:duotone>
                <a:schemeClr val="accent1">
                  <a:tint val="98000"/>
                  <a:lumMod val="102000"/>
                </a:schemeClr>
                <a:schemeClr val="accent1">
                  <a:shade val="98000"/>
                  <a:lumMod val="98000"/>
                </a:schemeClr>
              </a:duotone>
            </a:blip>
            <a:tile tx="0" ty="0" sx="100000" sy="100000" flip="none" algn="tl"/>
          </a:blip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C318BC9-87E7-4EDB-8EA1-F78C8AD12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754" y="1687286"/>
            <a:ext cx="3269463" cy="3978017"/>
          </a:xfrm>
        </p:spPr>
        <p:txBody>
          <a:bodyPr anchor="t">
            <a:normAutofit/>
          </a:bodyPr>
          <a:lstStyle/>
          <a:p>
            <a:r>
              <a:rPr lang="nl-NL" sz="4400" dirty="0"/>
              <a:t>Vraaglijn berekenen</a:t>
            </a:r>
          </a:p>
        </p:txBody>
      </p:sp>
      <p:graphicFrame>
        <p:nvGraphicFramePr>
          <p:cNvPr id="24" name="Tijdelijke aanduiding voor inhoud 2">
            <a:extLst>
              <a:ext uri="{FF2B5EF4-FFF2-40B4-BE49-F238E27FC236}">
                <a16:creationId xmlns:a16="http://schemas.microsoft.com/office/drawing/2014/main" id="{4CF984FD-186A-432F-B313-469BCB7D40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7437494"/>
              </p:ext>
            </p:extLst>
          </p:nvPr>
        </p:nvGraphicFramePr>
        <p:xfrm>
          <a:off x="5508820" y="965200"/>
          <a:ext cx="5728344" cy="49029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45629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2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>
            <a:extLst>
              <a:ext uri="{FF2B5EF4-FFF2-40B4-BE49-F238E27FC236}">
                <a16:creationId xmlns:a16="http://schemas.microsoft.com/office/drawing/2014/main" id="{133F8CB7-795C-4272-9073-64D8CF97F2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7F4FE3-2BB4-46A5-A8E9-1CCD082E3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2" y="639097"/>
            <a:ext cx="3211392" cy="378110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 err="1"/>
              <a:t>Vraaglijn</a:t>
            </a:r>
            <a:r>
              <a:rPr lang="en-US" sz="5400" dirty="0"/>
              <a:t> </a:t>
            </a:r>
            <a:r>
              <a:rPr lang="en-US" sz="5400" dirty="0" err="1"/>
              <a:t>tekenen</a:t>
            </a:r>
            <a:endParaRPr lang="en-US" sz="540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9674F1F8-962D-4FF5-B378-D9D2FFDFD27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4896681"/>
            <a:ext cx="12188952" cy="1961319"/>
          </a:xfrm>
          <a:custGeom>
            <a:avLst/>
            <a:gdLst>
              <a:gd name="connsiteX0" fmla="*/ 0 w 12188952"/>
              <a:gd name="connsiteY0" fmla="*/ 0 h 1961319"/>
              <a:gd name="connsiteX1" fmla="*/ 1996017 w 12188952"/>
              <a:gd name="connsiteY1" fmla="*/ 0 h 1961319"/>
              <a:gd name="connsiteX2" fmla="*/ 2377017 w 12188952"/>
              <a:gd name="connsiteY2" fmla="*/ 263783 h 1961319"/>
              <a:gd name="connsiteX3" fmla="*/ 2385484 w 12188952"/>
              <a:gd name="connsiteY3" fmla="*/ 266713 h 1961319"/>
              <a:gd name="connsiteX4" fmla="*/ 2398184 w 12188952"/>
              <a:gd name="connsiteY4" fmla="*/ 271110 h 1961319"/>
              <a:gd name="connsiteX5" fmla="*/ 2410883 w 12188952"/>
              <a:gd name="connsiteY5" fmla="*/ 275506 h 1961319"/>
              <a:gd name="connsiteX6" fmla="*/ 2421467 w 12188952"/>
              <a:gd name="connsiteY6" fmla="*/ 275506 h 1961319"/>
              <a:gd name="connsiteX7" fmla="*/ 2434167 w 12188952"/>
              <a:gd name="connsiteY7" fmla="*/ 275506 h 1961319"/>
              <a:gd name="connsiteX8" fmla="*/ 2444750 w 12188952"/>
              <a:gd name="connsiteY8" fmla="*/ 271110 h 1961319"/>
              <a:gd name="connsiteX9" fmla="*/ 2457450 w 12188952"/>
              <a:gd name="connsiteY9" fmla="*/ 266713 h 1961319"/>
              <a:gd name="connsiteX10" fmla="*/ 2465917 w 12188952"/>
              <a:gd name="connsiteY10" fmla="*/ 263783 h 1961319"/>
              <a:gd name="connsiteX11" fmla="*/ 2846917 w 12188952"/>
              <a:gd name="connsiteY11" fmla="*/ 0 h 1961319"/>
              <a:gd name="connsiteX12" fmla="*/ 12188952 w 12188952"/>
              <a:gd name="connsiteY12" fmla="*/ 0 h 1961319"/>
              <a:gd name="connsiteX13" fmla="*/ 12188952 w 12188952"/>
              <a:gd name="connsiteY13" fmla="*/ 1264506 h 1961319"/>
              <a:gd name="connsiteX14" fmla="*/ 12188952 w 12188952"/>
              <a:gd name="connsiteY14" fmla="*/ 1917775 h 1961319"/>
              <a:gd name="connsiteX15" fmla="*/ 12188952 w 12188952"/>
              <a:gd name="connsiteY15" fmla="*/ 1961319 h 1961319"/>
              <a:gd name="connsiteX16" fmla="*/ 0 w 12188952"/>
              <a:gd name="connsiteY16" fmla="*/ 1961319 h 1961319"/>
              <a:gd name="connsiteX17" fmla="*/ 0 w 12188952"/>
              <a:gd name="connsiteY17" fmla="*/ 1917775 h 1961319"/>
              <a:gd name="connsiteX18" fmla="*/ 0 w 12188952"/>
              <a:gd name="connsiteY18" fmla="*/ 1264506 h 1961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2188952" h="1961319">
                <a:moveTo>
                  <a:pt x="0" y="0"/>
                </a:moveTo>
                <a:lnTo>
                  <a:pt x="1996017" y="0"/>
                </a:lnTo>
                <a:lnTo>
                  <a:pt x="2377017" y="263783"/>
                </a:lnTo>
                <a:lnTo>
                  <a:pt x="2385484" y="266713"/>
                </a:lnTo>
                <a:lnTo>
                  <a:pt x="2398184" y="271110"/>
                </a:lnTo>
                <a:lnTo>
                  <a:pt x="2410883" y="275506"/>
                </a:lnTo>
                <a:lnTo>
                  <a:pt x="2421467" y="275506"/>
                </a:lnTo>
                <a:lnTo>
                  <a:pt x="2434167" y="275506"/>
                </a:lnTo>
                <a:lnTo>
                  <a:pt x="2444750" y="271110"/>
                </a:lnTo>
                <a:lnTo>
                  <a:pt x="2457450" y="266713"/>
                </a:lnTo>
                <a:lnTo>
                  <a:pt x="2465917" y="263783"/>
                </a:lnTo>
                <a:lnTo>
                  <a:pt x="2846917" y="0"/>
                </a:lnTo>
                <a:lnTo>
                  <a:pt x="12188952" y="0"/>
                </a:lnTo>
                <a:lnTo>
                  <a:pt x="12188952" y="1264506"/>
                </a:lnTo>
                <a:lnTo>
                  <a:pt x="12188952" y="1917775"/>
                </a:lnTo>
                <a:lnTo>
                  <a:pt x="12188952" y="1961319"/>
                </a:lnTo>
                <a:lnTo>
                  <a:pt x="0" y="1961319"/>
                </a:lnTo>
                <a:lnTo>
                  <a:pt x="0" y="1917775"/>
                </a:lnTo>
                <a:lnTo>
                  <a:pt x="0" y="1264506"/>
                </a:lnTo>
                <a:close/>
              </a:path>
            </a:pathLst>
          </a:custGeom>
          <a:solidFill>
            <a:srgbClr val="212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3AA4AB8-3F89-491B-950C-47C3EF278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1" y="5280847"/>
            <a:ext cx="3211393" cy="78565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Qv = -10P + 50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701CDB4-05E2-481A-9165-2455B6FE22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0658" y="0"/>
            <a:ext cx="755294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93C43E0F-EC0A-4928-BA40-42313C09961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0386" y="958640"/>
            <a:ext cx="6258150" cy="4945244"/>
          </a:xfrm>
          <a:prstGeom prst="roundRect">
            <a:avLst>
              <a:gd name="adj" fmla="val 3513"/>
            </a:avLst>
          </a:prstGeom>
          <a:solidFill>
            <a:schemeClr val="bg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CF1C90E-018B-4669-AB65-6C87562764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2118" y="1671742"/>
            <a:ext cx="5630441" cy="348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1825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14D040-1BA8-4209-B6C2-4FA866CF8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de slag	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7DEEC7-8146-486A-BC47-3D17DE70F5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Huiswerk 6.1 onderdeel A</a:t>
            </a:r>
          </a:p>
        </p:txBody>
      </p:sp>
    </p:spTree>
    <p:extLst>
      <p:ext uri="{BB962C8B-B14F-4D97-AF65-F5344CB8AC3E}">
        <p14:creationId xmlns:p14="http://schemas.microsoft.com/office/powerpoint/2010/main" val="3728540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507635-D717-468B-BE07-0710E328D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CAC809C-AEBD-4D23-BDCB-5ADA42404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Kunnen we de vraag lijn berekenen en tekenen?</a:t>
            </a:r>
          </a:p>
        </p:txBody>
      </p:sp>
    </p:spTree>
    <p:extLst>
      <p:ext uri="{BB962C8B-B14F-4D97-AF65-F5344CB8AC3E}">
        <p14:creationId xmlns:p14="http://schemas.microsoft.com/office/powerpoint/2010/main" val="12484076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eerbaar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313</Words>
  <Application>Microsoft Office PowerPoint</Application>
  <PresentationFormat>Breedbeeld</PresentationFormat>
  <Paragraphs>63</Paragraphs>
  <Slides>19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2" baseType="lpstr">
      <vt:lpstr>Century Gothic</vt:lpstr>
      <vt:lpstr>Wingdings 2</vt:lpstr>
      <vt:lpstr>Citeerbaar</vt:lpstr>
      <vt:lpstr>Vraag en aanbod</vt:lpstr>
      <vt:lpstr>Les 1</vt:lpstr>
      <vt:lpstr>Planning</vt:lpstr>
      <vt:lpstr>Doel van de lessen deze week</vt:lpstr>
      <vt:lpstr>Hoe ontstaan prijzen?</vt:lpstr>
      <vt:lpstr>Vraaglijn berekenen</vt:lpstr>
      <vt:lpstr>Vraaglijn tekenen</vt:lpstr>
      <vt:lpstr>Aan de slag  </vt:lpstr>
      <vt:lpstr>Doel </vt:lpstr>
      <vt:lpstr>Les 2 </vt:lpstr>
      <vt:lpstr>Planning</vt:lpstr>
      <vt:lpstr>Doel van de lessen deze week</vt:lpstr>
      <vt:lpstr>Aanbod</vt:lpstr>
      <vt:lpstr>Aanbodlijn tekenen</vt:lpstr>
      <vt:lpstr>Vraag en aanbod kruisen </vt:lpstr>
      <vt:lpstr>Vraag en aanbod kruisen waar precies </vt:lpstr>
      <vt:lpstr>Andere manier om het te berekenen</vt:lpstr>
      <vt:lpstr>Aan de slag </vt:lpstr>
      <vt:lpstr>Doel bereikt?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Vraag en aanbod</dc:title>
  <dc:creator>Lenie Vendelmans</dc:creator>
  <cp:lastModifiedBy>Lenie Vendelmans</cp:lastModifiedBy>
  <cp:revision>6</cp:revision>
  <dcterms:created xsi:type="dcterms:W3CDTF">2020-02-29T21:44:31Z</dcterms:created>
  <dcterms:modified xsi:type="dcterms:W3CDTF">2020-03-19T15:10:19Z</dcterms:modified>
</cp:coreProperties>
</file>